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7" r:id="rId18"/>
    <p:sldId id="278" r:id="rId19"/>
    <p:sldId id="276" r:id="rId20"/>
    <p:sldId id="283" r:id="rId21"/>
    <p:sldId id="282" r:id="rId22"/>
    <p:sldId id="284" r:id="rId23"/>
    <p:sldId id="285" r:id="rId24"/>
    <p:sldId id="280" r:id="rId25"/>
    <p:sldId id="286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188913"/>
            <a:ext cx="2125662" cy="5511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229350" cy="5511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137525" cy="59688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785794"/>
            <a:ext cx="8858312" cy="507209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81075"/>
            <a:ext cx="4038600" cy="4719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81075"/>
            <a:ext cx="4038600" cy="4719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53988" y="144463"/>
            <a:ext cx="8856662" cy="5737225"/>
          </a:xfrm>
          <a:prstGeom prst="rect">
            <a:avLst/>
          </a:prstGeom>
          <a:solidFill>
            <a:schemeClr val="bg1"/>
          </a:solidFill>
          <a:ln w="9525">
            <a:solidFill>
              <a:srgbClr val="BC214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8377238" y="144463"/>
            <a:ext cx="633412" cy="625475"/>
          </a:xfrm>
          <a:prstGeom prst="rect">
            <a:avLst/>
          </a:prstGeom>
          <a:solidFill>
            <a:srgbClr val="00308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>
              <a:cs typeface="Arial" charset="0"/>
            </a:endParaRPr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8380413" y="-1588"/>
            <a:ext cx="768350" cy="769938"/>
            <a:chOff x="5279" y="-3"/>
            <a:chExt cx="484" cy="485"/>
          </a:xfrm>
        </p:grpSpPr>
        <p:sp>
          <p:nvSpPr>
            <p:cNvPr id="3077" name="Rectangle 5"/>
            <p:cNvSpPr>
              <a:spLocks noChangeArrowheads="1"/>
            </p:cNvSpPr>
            <p:nvPr userDrawn="1"/>
          </p:nvSpPr>
          <p:spPr bwMode="auto">
            <a:xfrm>
              <a:off x="5279" y="-3"/>
              <a:ext cx="484" cy="48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8" name="AutoShape 6"/>
            <p:cNvSpPr>
              <a:spLocks noChangeArrowheads="1"/>
            </p:cNvSpPr>
            <p:nvPr userDrawn="1"/>
          </p:nvSpPr>
          <p:spPr bwMode="auto">
            <a:xfrm>
              <a:off x="5341" y="0"/>
              <a:ext cx="419" cy="419"/>
            </a:xfrm>
            <a:prstGeom prst="rtTriangle">
              <a:avLst/>
            </a:prstGeom>
            <a:solidFill>
              <a:srgbClr val="BC214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79388" y="5999163"/>
            <a:ext cx="8834437" cy="742950"/>
          </a:xfrm>
          <a:prstGeom prst="rect">
            <a:avLst/>
          </a:prstGeom>
          <a:solidFill>
            <a:srgbClr val="BC214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>
              <a:solidFill>
                <a:srgbClr val="CF0707"/>
              </a:solidFill>
              <a:cs typeface="Arial" charset="0"/>
            </a:endParaRPr>
          </a:p>
        </p:txBody>
      </p:sp>
      <p:pic>
        <p:nvPicPr>
          <p:cNvPr id="3080" name="Picture 8" descr="Napier_logo"/>
          <p:cNvPicPr>
            <a:picLocks noChangeAspect="1" noChangeArrowheads="1"/>
          </p:cNvPicPr>
          <p:nvPr/>
        </p:nvPicPr>
        <p:blipFill>
          <a:blip r:embed="rId13" cstate="print">
            <a:lum bright="100000" contrast="4000"/>
          </a:blip>
          <a:srcRect/>
          <a:stretch>
            <a:fillRect/>
          </a:stretch>
        </p:blipFill>
        <p:spPr bwMode="auto">
          <a:xfrm>
            <a:off x="3276600" y="6165850"/>
            <a:ext cx="323691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8377238" y="144463"/>
            <a:ext cx="0" cy="625475"/>
          </a:xfrm>
          <a:prstGeom prst="line">
            <a:avLst/>
          </a:prstGeom>
          <a:noFill/>
          <a:ln w="9525">
            <a:solidFill>
              <a:srgbClr val="BC214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8377238" y="773113"/>
            <a:ext cx="630237" cy="0"/>
          </a:xfrm>
          <a:prstGeom prst="line">
            <a:avLst/>
          </a:prstGeom>
          <a:noFill/>
          <a:ln w="9525">
            <a:solidFill>
              <a:srgbClr val="BC214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8137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81075"/>
            <a:ext cx="8229600" cy="471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214290"/>
            <a:ext cx="7773987" cy="3143272"/>
          </a:xfrm>
        </p:spPr>
        <p:txBody>
          <a:bodyPr/>
          <a:lstStyle/>
          <a:p>
            <a:pPr hangingPunct="0"/>
            <a:r>
              <a:rPr lang="en-US" dirty="0"/>
              <a:t>Mobile Agents and Processes Using Communicating Process </a:t>
            </a:r>
            <a:r>
              <a:rPr lang="en-US" dirty="0" smtClean="0"/>
              <a:t>Architectures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Their Role in Pervasive Adaptation</a:t>
            </a: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357562"/>
            <a:ext cx="6400800" cy="2135189"/>
          </a:xfrm>
        </p:spPr>
        <p:txBody>
          <a:bodyPr/>
          <a:lstStyle/>
          <a:p>
            <a:pPr hangingPunct="0"/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Jon KERRIDGE,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0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Jens-Oliver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HASCHKE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0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</a:p>
          <a:p>
            <a:pPr hangingPunct="0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Kevin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CHALMERS </a:t>
            </a:r>
            <a:endParaRPr lang="en-GB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Process Network</a:t>
            </a:r>
            <a:endParaRPr lang="en-US"/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3348038" y="1125538"/>
            <a:ext cx="17684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Data Generator</a:t>
            </a:r>
            <a:endParaRPr lang="en-US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971550" y="2420938"/>
            <a:ext cx="74882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 flipV="1">
            <a:off x="4140200" y="1484313"/>
            <a:ext cx="0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5703888" y="2008188"/>
            <a:ext cx="2813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Nodes To Data Generator</a:t>
            </a:r>
            <a:endParaRPr lang="en-US"/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3543300" y="4960938"/>
            <a:ext cx="10953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Gatherer</a:t>
            </a:r>
            <a:endParaRPr lang="en-US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1116013" y="4581525"/>
            <a:ext cx="7343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4140200" y="4581525"/>
            <a:ext cx="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6372225" y="4652963"/>
            <a:ext cx="2063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Nodes to Gatherer</a:t>
            </a:r>
            <a:endParaRPr lang="en-US"/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2843213" y="2997200"/>
            <a:ext cx="73977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/>
            </a:r>
            <a:br>
              <a:rPr lang="en-GB"/>
            </a:br>
            <a:r>
              <a:rPr lang="en-GB"/>
              <a:t>Node</a:t>
            </a:r>
            <a:br>
              <a:rPr lang="en-GB"/>
            </a:br>
            <a:endParaRPr lang="en-US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 flipV="1">
            <a:off x="3348038" y="24209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3348038" y="39338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3492500" y="1484313"/>
            <a:ext cx="0" cy="15128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2339975" y="3213100"/>
            <a:ext cx="50323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2339975" y="3716338"/>
            <a:ext cx="50323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323850" y="2852738"/>
            <a:ext cx="219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Agent Visit Channel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323850" y="3716338"/>
            <a:ext cx="2444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Agent Return Channel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4716463" y="2997200"/>
            <a:ext cx="73977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/>
            </a:r>
            <a:br>
              <a:rPr lang="en-GB"/>
            </a:br>
            <a:r>
              <a:rPr lang="en-GB"/>
              <a:t>Node</a:t>
            </a:r>
            <a:br>
              <a:rPr lang="en-GB"/>
            </a:br>
            <a:endParaRPr lang="en-US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 flipV="1">
            <a:off x="5221288" y="24209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5221288" y="39338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>
            <a:off x="4213225" y="3213100"/>
            <a:ext cx="50323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>
            <a:off x="4213225" y="3716338"/>
            <a:ext cx="50323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>
            <a:off x="5003800" y="1484313"/>
            <a:ext cx="0" cy="15128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1619250" y="1773238"/>
            <a:ext cx="191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 err="1">
                <a:solidFill>
                  <a:srgbClr val="FF0000"/>
                </a:solidFill>
              </a:rPr>
              <a:t>DataGenToNode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7158" y="5429264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Channel</a:t>
            </a:r>
            <a:r>
              <a:rPr lang="en-GB" dirty="0" smtClean="0"/>
              <a:t> an anonymous net channel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Node Processing - Initialising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Installs any data processes with which it was initialised</a:t>
            </a:r>
          </a:p>
          <a:p>
            <a:pPr>
              <a:lnSpc>
                <a:spcPct val="90000"/>
              </a:lnSpc>
            </a:pPr>
            <a:r>
              <a:rPr lang="en-GB" dirty="0"/>
              <a:t>Connects to Data Generator and Gather </a:t>
            </a:r>
            <a:r>
              <a:rPr lang="en-GB" dirty="0" smtClean="0"/>
              <a:t>Nodes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By means of named net channels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en-GB" dirty="0"/>
              <a:t>Registers itself with the Data Generator sending</a:t>
            </a:r>
          </a:p>
          <a:p>
            <a:pPr lvl="1">
              <a:lnSpc>
                <a:spcPct val="90000"/>
              </a:lnSpc>
            </a:pPr>
            <a:r>
              <a:rPr lang="en-GB" dirty="0">
                <a:solidFill>
                  <a:srgbClr val="FF0000"/>
                </a:solidFill>
              </a:rPr>
              <a:t>Agent Visit Channel </a:t>
            </a:r>
            <a:r>
              <a:rPr lang="en-GB" dirty="0"/>
              <a:t>location</a:t>
            </a:r>
          </a:p>
          <a:p>
            <a:pPr lvl="1">
              <a:lnSpc>
                <a:spcPct val="90000"/>
              </a:lnSpc>
            </a:pPr>
            <a:r>
              <a:rPr lang="en-GB" dirty="0" err="1">
                <a:solidFill>
                  <a:srgbClr val="FF0000"/>
                </a:solidFill>
              </a:rPr>
              <a:t>DataGenToNode</a:t>
            </a:r>
            <a:r>
              <a:rPr lang="en-GB" dirty="0"/>
              <a:t> channel location</a:t>
            </a:r>
          </a:p>
          <a:p>
            <a:pPr>
              <a:lnSpc>
                <a:spcPct val="90000"/>
              </a:lnSpc>
            </a:pPr>
            <a:r>
              <a:rPr lang="en-GB" dirty="0"/>
              <a:t>Initialises an instance of </a:t>
            </a:r>
            <a:r>
              <a:rPr lang="en-GB" dirty="0" smtClean="0"/>
              <a:t>a Discovery </a:t>
            </a:r>
            <a:r>
              <a:rPr lang="en-GB" dirty="0"/>
              <a:t>Agent with this node’s </a:t>
            </a:r>
            <a:r>
              <a:rPr lang="en-GB" dirty="0">
                <a:solidFill>
                  <a:srgbClr val="FF0000"/>
                </a:solidFill>
              </a:rPr>
              <a:t>Agent Return Channel</a:t>
            </a:r>
          </a:p>
          <a:p>
            <a:pPr>
              <a:lnSpc>
                <a:spcPct val="90000"/>
              </a:lnSpc>
            </a:pPr>
            <a:r>
              <a:rPr lang="en-US" dirty="0"/>
              <a:t>Now in a position to accept inputs from the Data Generator process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Node Processing – Running:1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Input from </a:t>
            </a:r>
            <a:r>
              <a:rPr lang="en-GB" dirty="0" smtClean="0"/>
              <a:t>Data Generator</a:t>
            </a:r>
            <a:endParaRPr lang="en-GB" dirty="0"/>
          </a:p>
          <a:p>
            <a:pPr lvl="1"/>
            <a:r>
              <a:rPr lang="en-GB" dirty="0"/>
              <a:t>Notification of a new Node</a:t>
            </a:r>
          </a:p>
          <a:p>
            <a:pPr lvl="2"/>
            <a:r>
              <a:rPr lang="en-GB" dirty="0"/>
              <a:t>Update the agent with the location of the new node’s visit channel</a:t>
            </a:r>
          </a:p>
          <a:p>
            <a:pPr lvl="2"/>
            <a:r>
              <a:rPr lang="en-GB" dirty="0"/>
              <a:t>Remember this in a list of connected nodes</a:t>
            </a:r>
          </a:p>
          <a:p>
            <a:pPr lvl="1"/>
            <a:r>
              <a:rPr lang="en-GB" dirty="0"/>
              <a:t>Data Object</a:t>
            </a:r>
          </a:p>
          <a:p>
            <a:pPr lvl="2"/>
            <a:r>
              <a:rPr lang="en-GB" dirty="0"/>
              <a:t>If process available then process the object and send result to Gatherer</a:t>
            </a:r>
          </a:p>
          <a:p>
            <a:pPr lvl="2"/>
            <a:r>
              <a:rPr lang="en-GB" dirty="0"/>
              <a:t>If process not available; update </a:t>
            </a:r>
            <a:r>
              <a:rPr lang="en-GB" dirty="0" smtClean="0"/>
              <a:t>Discovery Agent </a:t>
            </a:r>
            <a:r>
              <a:rPr lang="en-GB" dirty="0"/>
              <a:t>and send it on a trip to find </a:t>
            </a:r>
            <a:r>
              <a:rPr lang="en-GB" dirty="0" smtClean="0"/>
              <a:t>the required </a:t>
            </a:r>
            <a:r>
              <a:rPr lang="en-GB" dirty="0"/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Node Processing – Running:2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Discovery Agent </a:t>
            </a:r>
            <a:r>
              <a:rPr lang="en-GB" dirty="0"/>
              <a:t>arrives at </a:t>
            </a:r>
            <a:r>
              <a:rPr lang="en-GB" dirty="0" smtClean="0"/>
              <a:t>Agent Visit </a:t>
            </a:r>
            <a:r>
              <a:rPr lang="en-GB" dirty="0"/>
              <a:t>Channel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Connect </a:t>
            </a: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to this Node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Discovery  </a:t>
            </a:r>
            <a:r>
              <a:rPr lang="en-GB" dirty="0" smtClean="0"/>
              <a:t>Agent </a:t>
            </a:r>
            <a:r>
              <a:rPr lang="en-GB" dirty="0"/>
              <a:t>sends name of required process to Node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Node returns process, if available, or null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If process sent then </a:t>
            </a: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returns to home node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Otherwise </a:t>
            </a: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continues visiting nodes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Discovery  </a:t>
            </a:r>
            <a:r>
              <a:rPr lang="en-GB" dirty="0" smtClean="0"/>
              <a:t>Agent </a:t>
            </a:r>
            <a:r>
              <a:rPr lang="en-GB" dirty="0"/>
              <a:t>arrives at Return Channel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Connect </a:t>
            </a: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to this (Home) Node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transfer process to home node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Home node installs process and is now ready to process data of that type.</a:t>
            </a:r>
          </a:p>
          <a:p>
            <a:pPr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Processing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Three states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Initialising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is pre-loaded with all the Agent Visit Channel locations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is told the name of the required process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then visits nodes to find required process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Visiting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connects to the visited node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Discovery </a:t>
            </a:r>
            <a:r>
              <a:rPr lang="en-GB" dirty="0" smtClean="0"/>
              <a:t>Agent sends </a:t>
            </a:r>
            <a:r>
              <a:rPr lang="en-GB" dirty="0"/>
              <a:t>name of required process to node</a:t>
            </a:r>
          </a:p>
          <a:p>
            <a:pPr lvl="2">
              <a:lnSpc>
                <a:spcPct val="90000"/>
              </a:lnSpc>
            </a:pPr>
            <a:r>
              <a:rPr lang="en-GB" dirty="0"/>
              <a:t>Node </a:t>
            </a:r>
            <a:r>
              <a:rPr lang="en-GB" dirty="0" smtClean="0"/>
              <a:t>sends </a:t>
            </a: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either the process or null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continues journey if returned null or home if process loaded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Returning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Discovery </a:t>
            </a:r>
            <a:r>
              <a:rPr lang="en-GB" dirty="0" smtClean="0"/>
              <a:t>Agent </a:t>
            </a:r>
            <a:r>
              <a:rPr lang="en-GB" dirty="0"/>
              <a:t>returns to home node and connects to it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Transfers process </a:t>
            </a:r>
            <a:r>
              <a:rPr lang="en-GB" dirty="0"/>
              <a:t>to home node</a:t>
            </a:r>
          </a:p>
          <a:p>
            <a:pPr lvl="2">
              <a:lnSpc>
                <a:spcPct val="90000"/>
              </a:lnSpc>
            </a:pPr>
            <a:r>
              <a:rPr lang="en-GB" dirty="0"/>
              <a:t>Home node can then install the process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Agent Coding – Properties and Variables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84213" y="1196975"/>
            <a:ext cx="8135937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b="1"/>
              <a:t>class</a:t>
            </a:r>
            <a:r>
              <a:rPr lang="en-GB"/>
              <a:t> AdaptiveAgent </a:t>
            </a:r>
            <a:r>
              <a:rPr lang="en-GB" b="1"/>
              <a:t>implements</a:t>
            </a:r>
            <a:r>
              <a:rPr lang="en-GB"/>
              <a:t> MobileAgent, Serializable {</a:t>
            </a:r>
          </a:p>
          <a:p>
            <a:r>
              <a:rPr lang="en-GB"/>
              <a:t>  </a:t>
            </a:r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ChannelInput fromInitialNode</a:t>
            </a:r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ChannelInput fromVisitedNode</a:t>
            </a:r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ChannelOutput toVisitedNode</a:t>
            </a:r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ChannelOutput toReturnedNode</a:t>
            </a:r>
          </a:p>
          <a:p>
            <a:r>
              <a:rPr lang="en-GB"/>
              <a:t>  </a:t>
            </a:r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initial = </a:t>
            </a:r>
            <a:r>
              <a:rPr lang="en-GB" b="1"/>
              <a:t>true</a:t>
            </a:r>
            <a:endParaRPr lang="en-GB"/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visiting = </a:t>
            </a:r>
            <a:r>
              <a:rPr lang="en-GB" b="1"/>
              <a:t>false</a:t>
            </a:r>
            <a:endParaRPr lang="en-GB"/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returned = </a:t>
            </a:r>
            <a:r>
              <a:rPr lang="en-GB" b="1"/>
              <a:t>false</a:t>
            </a:r>
            <a:endParaRPr lang="en-GB"/>
          </a:p>
          <a:p>
            <a:r>
              <a:rPr lang="en-GB"/>
              <a:t>  </a:t>
            </a:r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availableNodes = [ ]</a:t>
            </a:r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requiredProcess = </a:t>
            </a:r>
            <a:r>
              <a:rPr lang="en-GB" b="1"/>
              <a:t>null</a:t>
            </a:r>
            <a:endParaRPr lang="en-GB"/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returnLocation</a:t>
            </a:r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processDefinition = </a:t>
            </a:r>
            <a:r>
              <a:rPr lang="en-GB" b="1"/>
              <a:t>null</a:t>
            </a:r>
            <a:endParaRPr lang="en-GB"/>
          </a:p>
          <a:p>
            <a:r>
              <a:rPr lang="en-GB"/>
              <a:t>  </a:t>
            </a:r>
            <a:r>
              <a:rPr lang="en-GB" b="1"/>
              <a:t>def</a:t>
            </a:r>
            <a:r>
              <a:rPr lang="en-GB"/>
              <a:t> homeNode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/>
              <a:t>Agent Processing – Connect and Disconnect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84213" y="908050"/>
            <a:ext cx="7632700" cy="501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/>
              <a:t> </a:t>
            </a:r>
            <a:r>
              <a:rPr lang="en-GB" sz="1600" b="1"/>
              <a:t>def</a:t>
            </a:r>
            <a:r>
              <a:rPr lang="en-GB" sz="1600"/>
              <a:t> connect (List c) {</a:t>
            </a:r>
          </a:p>
          <a:p>
            <a:r>
              <a:rPr lang="en-GB" sz="1600"/>
              <a:t>    </a:t>
            </a:r>
            <a:r>
              <a:rPr lang="en-GB" sz="1600" b="1"/>
              <a:t>if</a:t>
            </a:r>
            <a:r>
              <a:rPr lang="en-GB" sz="1600"/>
              <a:t> (initial) {</a:t>
            </a:r>
          </a:p>
          <a:p>
            <a:r>
              <a:rPr lang="en-GB" sz="1600"/>
              <a:t>      fromInitialNode = c[0]</a:t>
            </a:r>
          </a:p>
          <a:p>
            <a:r>
              <a:rPr lang="en-GB" sz="1600"/>
              <a:t>      returnLocation = c[1]</a:t>
            </a:r>
          </a:p>
          <a:p>
            <a:r>
              <a:rPr lang="en-GB" sz="1600"/>
              <a:t>      homeNode = c[2]                   </a:t>
            </a:r>
          </a:p>
          <a:p>
            <a:r>
              <a:rPr lang="en-GB" sz="1600"/>
              <a:t>    }</a:t>
            </a:r>
          </a:p>
          <a:p>
            <a:r>
              <a:rPr lang="en-GB" sz="1600"/>
              <a:t>    </a:t>
            </a:r>
            <a:r>
              <a:rPr lang="en-GB" sz="1600" b="1"/>
              <a:t>if</a:t>
            </a:r>
            <a:r>
              <a:rPr lang="en-GB" sz="1600"/>
              <a:t> (visiting) {</a:t>
            </a:r>
          </a:p>
          <a:p>
            <a:r>
              <a:rPr lang="en-GB" sz="1600"/>
              <a:t>      fromVisitedNode = c[0]</a:t>
            </a:r>
          </a:p>
          <a:p>
            <a:r>
              <a:rPr lang="en-GB" sz="1600"/>
              <a:t>      toVisitedNode = c[1]</a:t>
            </a:r>
          </a:p>
          <a:p>
            <a:r>
              <a:rPr lang="en-GB" sz="1600"/>
              <a:t>    }</a:t>
            </a:r>
          </a:p>
          <a:p>
            <a:r>
              <a:rPr lang="en-GB" sz="1600"/>
              <a:t>    </a:t>
            </a:r>
            <a:r>
              <a:rPr lang="en-GB" sz="1600" b="1"/>
              <a:t>if</a:t>
            </a:r>
            <a:r>
              <a:rPr lang="en-GB" sz="1600"/>
              <a:t> (returned) {</a:t>
            </a:r>
          </a:p>
          <a:p>
            <a:r>
              <a:rPr lang="en-GB" sz="1600"/>
              <a:t>      toReturnedNode = c[0]</a:t>
            </a:r>
          </a:p>
          <a:p>
            <a:r>
              <a:rPr lang="en-GB" sz="1600"/>
              <a:t>    }</a:t>
            </a:r>
          </a:p>
          <a:p>
            <a:r>
              <a:rPr lang="en-GB" sz="1600"/>
              <a:t>  }  </a:t>
            </a:r>
          </a:p>
          <a:p>
            <a:r>
              <a:rPr lang="en-GB" sz="1600"/>
              <a:t>  </a:t>
            </a:r>
            <a:r>
              <a:rPr lang="en-GB" sz="1600" b="1"/>
              <a:t>def</a:t>
            </a:r>
            <a:r>
              <a:rPr lang="en-GB" sz="1600"/>
              <a:t> disconnect() {</a:t>
            </a:r>
          </a:p>
          <a:p>
            <a:r>
              <a:rPr lang="en-GB" sz="1600"/>
              <a:t>    fromInitialNode = </a:t>
            </a:r>
            <a:r>
              <a:rPr lang="en-GB" sz="1600" b="1"/>
              <a:t>null</a:t>
            </a:r>
            <a:endParaRPr lang="en-GB" sz="1600"/>
          </a:p>
          <a:p>
            <a:r>
              <a:rPr lang="en-GB" sz="1600"/>
              <a:t>    fromVisitedNode = </a:t>
            </a:r>
            <a:r>
              <a:rPr lang="en-GB" sz="1600" b="1"/>
              <a:t>null</a:t>
            </a:r>
            <a:endParaRPr lang="en-GB" sz="1600"/>
          </a:p>
          <a:p>
            <a:r>
              <a:rPr lang="en-GB" sz="1600"/>
              <a:t>    toVisitedNode = </a:t>
            </a:r>
            <a:r>
              <a:rPr lang="en-GB" sz="1600" b="1"/>
              <a:t>null</a:t>
            </a:r>
            <a:endParaRPr lang="en-GB" sz="1600"/>
          </a:p>
          <a:p>
            <a:r>
              <a:rPr lang="en-GB" sz="1600"/>
              <a:t>    toReturnedNode = </a:t>
            </a:r>
            <a:r>
              <a:rPr lang="en-GB" sz="1600" b="1"/>
              <a:t>null</a:t>
            </a:r>
            <a:endParaRPr lang="en-GB" sz="1600"/>
          </a:p>
          <a:p>
            <a:r>
              <a:rPr lang="en-GB" sz="1600"/>
              <a:t>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Agent Processing - Initialise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79388" y="765175"/>
            <a:ext cx="8713787" cy="531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dirty="0"/>
              <a:t> </a:t>
            </a:r>
            <a:r>
              <a:rPr lang="en-GB" b="1" dirty="0"/>
              <a:t>if</a:t>
            </a:r>
            <a:r>
              <a:rPr lang="en-GB" dirty="0"/>
              <a:t> (initial) {</a:t>
            </a:r>
          </a:p>
          <a:p>
            <a:r>
              <a:rPr lang="en-GB" dirty="0"/>
              <a:t>      </a:t>
            </a:r>
            <a:r>
              <a:rPr lang="en-GB" b="1" dirty="0"/>
              <a:t>def</a:t>
            </a:r>
            <a:r>
              <a:rPr lang="en-GB" dirty="0"/>
              <a:t> </a:t>
            </a:r>
            <a:r>
              <a:rPr lang="en-GB" dirty="0" err="1"/>
              <a:t>awaitingTypeName</a:t>
            </a:r>
            <a:r>
              <a:rPr lang="en-GB" dirty="0"/>
              <a:t> = </a:t>
            </a:r>
            <a:r>
              <a:rPr lang="en-GB" b="1" dirty="0"/>
              <a:t>true</a:t>
            </a:r>
            <a:endParaRPr lang="en-GB" dirty="0"/>
          </a:p>
          <a:p>
            <a:r>
              <a:rPr lang="en-GB" dirty="0"/>
              <a:t>      </a:t>
            </a:r>
            <a:r>
              <a:rPr lang="en-GB" b="1" dirty="0"/>
              <a:t>while</a:t>
            </a:r>
            <a:r>
              <a:rPr lang="en-GB" dirty="0"/>
              <a:t> (</a:t>
            </a:r>
            <a:r>
              <a:rPr lang="en-GB" dirty="0" err="1"/>
              <a:t>awaitingTypeName</a:t>
            </a:r>
            <a:r>
              <a:rPr lang="en-GB" dirty="0"/>
              <a:t>) {</a:t>
            </a:r>
          </a:p>
          <a:p>
            <a:r>
              <a:rPr lang="en-GB" dirty="0"/>
              <a:t>          </a:t>
            </a:r>
            <a:r>
              <a:rPr lang="en-GB" b="1" dirty="0"/>
              <a:t>def</a:t>
            </a:r>
            <a:r>
              <a:rPr lang="en-GB" dirty="0"/>
              <a:t> d = </a:t>
            </a:r>
            <a:r>
              <a:rPr lang="en-GB" dirty="0" err="1"/>
              <a:t>fromInitialNode.</a:t>
            </a:r>
            <a:r>
              <a:rPr lang="en-GB" b="1" dirty="0" err="1"/>
              <a:t>read</a:t>
            </a:r>
            <a:r>
              <a:rPr lang="en-GB" dirty="0"/>
              <a:t>()</a:t>
            </a:r>
          </a:p>
          <a:p>
            <a:r>
              <a:rPr lang="en-GB" dirty="0"/>
              <a:t>          </a:t>
            </a:r>
            <a:r>
              <a:rPr lang="en-GB" b="1" dirty="0"/>
              <a:t>if</a:t>
            </a:r>
            <a:r>
              <a:rPr lang="en-GB" dirty="0"/>
              <a:t> ( d </a:t>
            </a:r>
            <a:r>
              <a:rPr lang="en-GB" b="1" dirty="0" err="1"/>
              <a:t>instanceof</a:t>
            </a:r>
            <a:r>
              <a:rPr lang="en-GB" dirty="0"/>
              <a:t> List) {</a:t>
            </a:r>
          </a:p>
          <a:p>
            <a:r>
              <a:rPr lang="en-GB" dirty="0"/>
              <a:t>            </a:t>
            </a:r>
            <a:r>
              <a:rPr lang="en-GB" b="1" dirty="0"/>
              <a:t>for</a:t>
            </a:r>
            <a:r>
              <a:rPr lang="en-GB" dirty="0"/>
              <a:t> (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b="1" dirty="0"/>
              <a:t>in</a:t>
            </a:r>
            <a:r>
              <a:rPr lang="en-GB" dirty="0"/>
              <a:t> 0 ..&lt; </a:t>
            </a:r>
            <a:r>
              <a:rPr lang="en-GB" dirty="0" err="1"/>
              <a:t>d.</a:t>
            </a:r>
            <a:r>
              <a:rPr lang="en-GB" b="1" dirty="0" err="1"/>
              <a:t>size</a:t>
            </a:r>
            <a:r>
              <a:rPr lang="en-GB" dirty="0"/>
              <a:t>) { </a:t>
            </a:r>
            <a:r>
              <a:rPr lang="en-GB" dirty="0" err="1"/>
              <a:t>availableNodes</a:t>
            </a:r>
            <a:r>
              <a:rPr lang="en-GB" dirty="0"/>
              <a:t> &lt;&lt; d[</a:t>
            </a:r>
            <a:r>
              <a:rPr lang="en-GB" dirty="0" err="1"/>
              <a:t>i</a:t>
            </a:r>
            <a:r>
              <a:rPr lang="en-GB" dirty="0"/>
              <a:t>] }</a:t>
            </a:r>
          </a:p>
          <a:p>
            <a:r>
              <a:rPr lang="en-GB" dirty="0"/>
              <a:t>           }</a:t>
            </a:r>
          </a:p>
          <a:p>
            <a:r>
              <a:rPr lang="en-GB" dirty="0"/>
              <a:t>          </a:t>
            </a:r>
            <a:r>
              <a:rPr lang="en-GB" b="1" dirty="0"/>
              <a:t>if</a:t>
            </a:r>
            <a:r>
              <a:rPr lang="en-GB" dirty="0"/>
              <a:t> ( d </a:t>
            </a:r>
            <a:r>
              <a:rPr lang="en-GB" b="1" dirty="0" err="1"/>
              <a:t>instanceof</a:t>
            </a:r>
            <a:r>
              <a:rPr lang="en-GB" dirty="0"/>
              <a:t> String) {</a:t>
            </a:r>
          </a:p>
          <a:p>
            <a:r>
              <a:rPr lang="en-GB" dirty="0"/>
              <a:t>            </a:t>
            </a:r>
            <a:r>
              <a:rPr lang="en-GB" dirty="0" err="1"/>
              <a:t>requiredProcess</a:t>
            </a:r>
            <a:r>
              <a:rPr lang="en-GB" dirty="0"/>
              <a:t> = d</a:t>
            </a:r>
          </a:p>
          <a:p>
            <a:r>
              <a:rPr lang="en-GB" dirty="0"/>
              <a:t>            </a:t>
            </a:r>
            <a:r>
              <a:rPr lang="en-GB" dirty="0" err="1"/>
              <a:t>awaitingTypeName</a:t>
            </a:r>
            <a:r>
              <a:rPr lang="en-GB" dirty="0"/>
              <a:t> = </a:t>
            </a:r>
            <a:r>
              <a:rPr lang="en-GB" b="1" dirty="0"/>
              <a:t>false</a:t>
            </a:r>
            <a:endParaRPr lang="en-GB" dirty="0"/>
          </a:p>
          <a:p>
            <a:r>
              <a:rPr lang="en-GB" dirty="0"/>
              <a:t>            initial = </a:t>
            </a:r>
            <a:r>
              <a:rPr lang="en-GB" b="1" dirty="0"/>
              <a:t>false</a:t>
            </a:r>
            <a:endParaRPr lang="en-GB" dirty="0"/>
          </a:p>
          <a:p>
            <a:r>
              <a:rPr lang="en-GB" dirty="0"/>
              <a:t>            visiting = </a:t>
            </a:r>
            <a:r>
              <a:rPr lang="en-GB" b="1" dirty="0"/>
              <a:t>true</a:t>
            </a:r>
            <a:endParaRPr lang="en-GB" dirty="0"/>
          </a:p>
          <a:p>
            <a:r>
              <a:rPr lang="en-GB" dirty="0"/>
              <a:t>            disconnect()            </a:t>
            </a:r>
          </a:p>
          <a:p>
            <a:r>
              <a:rPr lang="en-GB" b="1" dirty="0"/>
              <a:t>            def</a:t>
            </a:r>
            <a:r>
              <a:rPr lang="en-GB" dirty="0"/>
              <a:t> </a:t>
            </a:r>
            <a:r>
              <a:rPr lang="en-GB" dirty="0" err="1"/>
              <a:t>nextNodeLocation</a:t>
            </a:r>
            <a:r>
              <a:rPr lang="en-GB" dirty="0"/>
              <a:t> = availableNodes.</a:t>
            </a:r>
            <a:r>
              <a:rPr lang="en-GB" b="1" dirty="0"/>
              <a:t>pop</a:t>
            </a:r>
            <a:r>
              <a:rPr lang="en-GB" dirty="0"/>
              <a:t>()</a:t>
            </a:r>
          </a:p>
          <a:p>
            <a:r>
              <a:rPr lang="en-GB" dirty="0"/>
              <a:t>            </a:t>
            </a:r>
            <a:r>
              <a:rPr lang="en-GB" b="1" dirty="0"/>
              <a:t>def</a:t>
            </a:r>
            <a:r>
              <a:rPr lang="en-GB" dirty="0"/>
              <a:t> </a:t>
            </a:r>
            <a:r>
              <a:rPr lang="en-GB" dirty="0" err="1"/>
              <a:t>nextNodeChannel</a:t>
            </a:r>
            <a:r>
              <a:rPr lang="en-GB" dirty="0"/>
              <a:t> = NetChannelEnd.createOne2Net(</a:t>
            </a:r>
            <a:r>
              <a:rPr lang="en-GB" dirty="0" err="1"/>
              <a:t>nextNodeLocation</a:t>
            </a:r>
            <a:r>
              <a:rPr lang="en-GB" dirty="0"/>
              <a:t>)</a:t>
            </a:r>
          </a:p>
          <a:p>
            <a:r>
              <a:rPr lang="en-GB" dirty="0"/>
              <a:t>            </a:t>
            </a:r>
            <a:r>
              <a:rPr lang="en-GB" dirty="0" err="1"/>
              <a:t>nextNodeChannel.</a:t>
            </a:r>
            <a:r>
              <a:rPr lang="en-GB" b="1" dirty="0" err="1"/>
              <a:t>write</a:t>
            </a:r>
            <a:r>
              <a:rPr lang="en-GB" dirty="0"/>
              <a:t>(</a:t>
            </a:r>
            <a:r>
              <a:rPr lang="en-GB" b="1" dirty="0"/>
              <a:t>this</a:t>
            </a:r>
            <a:r>
              <a:rPr lang="en-GB" dirty="0"/>
              <a:t>)</a:t>
            </a:r>
          </a:p>
          <a:p>
            <a:r>
              <a:rPr lang="en-GB" dirty="0"/>
              <a:t>          }</a:t>
            </a:r>
          </a:p>
          <a:p>
            <a:r>
              <a:rPr lang="en-GB" dirty="0"/>
              <a:t>       }</a:t>
            </a:r>
          </a:p>
          <a:p>
            <a:r>
              <a:rPr lang="en-GB" dirty="0"/>
              <a:t>   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72198" y="2071678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Update the list of registered nodes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928802"/>
            <a:ext cx="8143932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57158" y="3000372"/>
            <a:ext cx="8429684" cy="22145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786447" y="3286124"/>
            <a:ext cx="2857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Initialise Discovery Agent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Send Agent on a trip round nodes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137525" cy="695325"/>
          </a:xfrm>
        </p:spPr>
        <p:txBody>
          <a:bodyPr/>
          <a:lstStyle/>
          <a:p>
            <a:r>
              <a:rPr lang="en-GB"/>
              <a:t>Agent Processing - Visiting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79388" y="549275"/>
            <a:ext cx="8532812" cy="531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dirty="0"/>
              <a:t> </a:t>
            </a:r>
            <a:r>
              <a:rPr lang="en-GB" b="1" dirty="0"/>
              <a:t>if</a:t>
            </a:r>
            <a:r>
              <a:rPr lang="en-GB" dirty="0"/>
              <a:t> (visiting) {</a:t>
            </a:r>
          </a:p>
          <a:p>
            <a:r>
              <a:rPr lang="en-GB" dirty="0"/>
              <a:t>      </a:t>
            </a:r>
            <a:r>
              <a:rPr lang="en-GB" dirty="0" err="1"/>
              <a:t>toVisitedNode.</a:t>
            </a:r>
            <a:r>
              <a:rPr lang="en-GB" b="1" dirty="0" err="1"/>
              <a:t>write</a:t>
            </a:r>
            <a:r>
              <a:rPr lang="en-GB" dirty="0"/>
              <a:t>(</a:t>
            </a:r>
            <a:r>
              <a:rPr lang="en-GB" dirty="0" err="1"/>
              <a:t>requiredProcess</a:t>
            </a:r>
            <a:r>
              <a:rPr lang="en-GB" dirty="0"/>
              <a:t>)</a:t>
            </a:r>
          </a:p>
          <a:p>
            <a:r>
              <a:rPr lang="en-GB" dirty="0"/>
              <a:t>      </a:t>
            </a:r>
            <a:r>
              <a:rPr lang="en-GB" dirty="0" err="1"/>
              <a:t>processDefinition</a:t>
            </a:r>
            <a:r>
              <a:rPr lang="en-GB" dirty="0"/>
              <a:t> = </a:t>
            </a:r>
            <a:r>
              <a:rPr lang="en-GB" dirty="0" err="1"/>
              <a:t>fromVisitedNode.</a:t>
            </a:r>
            <a:r>
              <a:rPr lang="en-GB" b="1" dirty="0" err="1"/>
              <a:t>read</a:t>
            </a:r>
            <a:r>
              <a:rPr lang="en-GB" dirty="0"/>
              <a:t>()</a:t>
            </a:r>
          </a:p>
          <a:p>
            <a:r>
              <a:rPr lang="en-GB" dirty="0"/>
              <a:t>      </a:t>
            </a:r>
            <a:r>
              <a:rPr lang="en-GB" b="1" dirty="0"/>
              <a:t>if</a:t>
            </a:r>
            <a:r>
              <a:rPr lang="en-GB" dirty="0"/>
              <a:t> ( </a:t>
            </a:r>
            <a:r>
              <a:rPr lang="en-GB" dirty="0" err="1"/>
              <a:t>processDefinition</a:t>
            </a:r>
            <a:r>
              <a:rPr lang="en-GB" dirty="0"/>
              <a:t> != </a:t>
            </a:r>
            <a:r>
              <a:rPr lang="en-GB" b="1" dirty="0"/>
              <a:t>null</a:t>
            </a:r>
            <a:r>
              <a:rPr lang="en-GB" dirty="0"/>
              <a:t> ) {</a:t>
            </a:r>
          </a:p>
          <a:p>
            <a:r>
              <a:rPr lang="en-GB" dirty="0"/>
              <a:t>        </a:t>
            </a:r>
            <a:r>
              <a:rPr lang="en-GB" dirty="0" err="1"/>
              <a:t>toVisitedNode.</a:t>
            </a:r>
            <a:r>
              <a:rPr lang="en-GB" b="1" dirty="0" err="1"/>
              <a:t>write</a:t>
            </a:r>
            <a:r>
              <a:rPr lang="en-GB" dirty="0"/>
              <a:t>(</a:t>
            </a:r>
            <a:r>
              <a:rPr lang="en-GB" dirty="0" err="1"/>
              <a:t>homeNode</a:t>
            </a:r>
            <a:r>
              <a:rPr lang="en-GB" dirty="0"/>
              <a:t>)</a:t>
            </a:r>
          </a:p>
          <a:p>
            <a:r>
              <a:rPr lang="en-GB" dirty="0"/>
              <a:t>        visiting = </a:t>
            </a:r>
            <a:r>
              <a:rPr lang="en-GB" b="1" dirty="0"/>
              <a:t>false</a:t>
            </a:r>
            <a:endParaRPr lang="en-GB" dirty="0"/>
          </a:p>
          <a:p>
            <a:r>
              <a:rPr lang="en-GB" dirty="0"/>
              <a:t>        returned = </a:t>
            </a:r>
            <a:r>
              <a:rPr lang="en-GB" b="1" dirty="0"/>
              <a:t>true</a:t>
            </a:r>
            <a:endParaRPr lang="en-GB" dirty="0"/>
          </a:p>
          <a:p>
            <a:r>
              <a:rPr lang="en-GB" dirty="0"/>
              <a:t>        </a:t>
            </a:r>
            <a:r>
              <a:rPr lang="en-GB" b="1" dirty="0"/>
              <a:t>def</a:t>
            </a:r>
            <a:r>
              <a:rPr lang="en-GB" dirty="0"/>
              <a:t> </a:t>
            </a:r>
            <a:r>
              <a:rPr lang="en-GB" dirty="0" err="1"/>
              <a:t>nextNodeLocation</a:t>
            </a:r>
            <a:r>
              <a:rPr lang="en-GB" dirty="0"/>
              <a:t> = </a:t>
            </a:r>
            <a:r>
              <a:rPr lang="en-GB" dirty="0" err="1"/>
              <a:t>returnLocation</a:t>
            </a:r>
            <a:endParaRPr lang="en-GB" dirty="0"/>
          </a:p>
          <a:p>
            <a:r>
              <a:rPr lang="en-GB" dirty="0"/>
              <a:t>        </a:t>
            </a:r>
            <a:r>
              <a:rPr lang="en-GB" b="1" dirty="0"/>
              <a:t>def</a:t>
            </a:r>
            <a:r>
              <a:rPr lang="en-GB" dirty="0"/>
              <a:t> </a:t>
            </a:r>
            <a:r>
              <a:rPr lang="en-GB" dirty="0" err="1"/>
              <a:t>nextNodeChannel</a:t>
            </a:r>
            <a:r>
              <a:rPr lang="en-GB" dirty="0"/>
              <a:t> = NetChannelEnd.createOne2Net(</a:t>
            </a:r>
            <a:r>
              <a:rPr lang="en-GB" dirty="0" err="1"/>
              <a:t>nextNodeLocation</a:t>
            </a:r>
            <a:r>
              <a:rPr lang="en-GB" dirty="0"/>
              <a:t>)</a:t>
            </a:r>
          </a:p>
          <a:p>
            <a:r>
              <a:rPr lang="en-GB" dirty="0"/>
              <a:t>        disconnect()</a:t>
            </a:r>
          </a:p>
          <a:p>
            <a:r>
              <a:rPr lang="en-GB" dirty="0"/>
              <a:t>        </a:t>
            </a:r>
            <a:r>
              <a:rPr lang="en-GB" dirty="0" err="1"/>
              <a:t>nextNodeChannel.</a:t>
            </a:r>
            <a:r>
              <a:rPr lang="en-GB" b="1" dirty="0" err="1"/>
              <a:t>write</a:t>
            </a:r>
            <a:r>
              <a:rPr lang="en-GB" dirty="0"/>
              <a:t>(</a:t>
            </a:r>
            <a:r>
              <a:rPr lang="en-GB" b="1" dirty="0"/>
              <a:t>this</a:t>
            </a:r>
            <a:r>
              <a:rPr lang="en-GB" dirty="0"/>
              <a:t>)  </a:t>
            </a:r>
          </a:p>
          <a:p>
            <a:r>
              <a:rPr lang="en-GB" dirty="0"/>
              <a:t>       } </a:t>
            </a:r>
          </a:p>
          <a:p>
            <a:r>
              <a:rPr lang="en-GB" dirty="0"/>
              <a:t>      </a:t>
            </a:r>
            <a:r>
              <a:rPr lang="en-GB" b="1" dirty="0"/>
              <a:t>else</a:t>
            </a:r>
            <a:r>
              <a:rPr lang="en-GB" dirty="0"/>
              <a:t> {</a:t>
            </a:r>
          </a:p>
          <a:p>
            <a:r>
              <a:rPr lang="en-GB" dirty="0"/>
              <a:t>        disconnect()          </a:t>
            </a:r>
          </a:p>
          <a:p>
            <a:r>
              <a:rPr lang="en-GB" b="1" dirty="0"/>
              <a:t>        def</a:t>
            </a:r>
            <a:r>
              <a:rPr lang="en-GB" dirty="0"/>
              <a:t> </a:t>
            </a:r>
            <a:r>
              <a:rPr lang="en-GB" dirty="0" err="1"/>
              <a:t>nextNodeLocation</a:t>
            </a:r>
            <a:r>
              <a:rPr lang="en-GB" dirty="0"/>
              <a:t> = availableNodes.</a:t>
            </a:r>
            <a:r>
              <a:rPr lang="en-GB" b="1" dirty="0"/>
              <a:t>pop</a:t>
            </a:r>
            <a:r>
              <a:rPr lang="en-GB" dirty="0"/>
              <a:t>()</a:t>
            </a:r>
          </a:p>
          <a:p>
            <a:r>
              <a:rPr lang="en-GB" dirty="0"/>
              <a:t>        </a:t>
            </a:r>
            <a:r>
              <a:rPr lang="en-GB" b="1" dirty="0"/>
              <a:t>def</a:t>
            </a:r>
            <a:r>
              <a:rPr lang="en-GB" dirty="0"/>
              <a:t> </a:t>
            </a:r>
            <a:r>
              <a:rPr lang="en-GB" dirty="0" err="1"/>
              <a:t>nextNodeChannel</a:t>
            </a:r>
            <a:r>
              <a:rPr lang="en-GB" dirty="0"/>
              <a:t> = NetChannelEnd.createOne2Net(</a:t>
            </a:r>
            <a:r>
              <a:rPr lang="en-GB" dirty="0" err="1"/>
              <a:t>nextNodeLocation</a:t>
            </a:r>
            <a:r>
              <a:rPr lang="en-GB" dirty="0"/>
              <a:t>)</a:t>
            </a:r>
          </a:p>
          <a:p>
            <a:r>
              <a:rPr lang="en-GB" dirty="0"/>
              <a:t>        </a:t>
            </a:r>
            <a:r>
              <a:rPr lang="en-GB" dirty="0" err="1"/>
              <a:t>nextNodeChannel.</a:t>
            </a:r>
            <a:r>
              <a:rPr lang="en-GB" b="1" dirty="0" err="1"/>
              <a:t>write</a:t>
            </a:r>
            <a:r>
              <a:rPr lang="en-GB" dirty="0"/>
              <a:t>(</a:t>
            </a:r>
            <a:r>
              <a:rPr lang="en-GB" b="1" dirty="0"/>
              <a:t>this</a:t>
            </a:r>
            <a:r>
              <a:rPr lang="en-GB" dirty="0"/>
              <a:t>)        </a:t>
            </a:r>
          </a:p>
          <a:p>
            <a:r>
              <a:rPr lang="en-GB" dirty="0"/>
              <a:t>      }</a:t>
            </a:r>
          </a:p>
          <a:p>
            <a:r>
              <a:rPr lang="en-GB" dirty="0"/>
              <a:t>   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29322" y="714356"/>
            <a:ext cx="259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Send name of required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Process </a:t>
            </a:r>
            <a:r>
              <a:rPr lang="en-GB" dirty="0">
                <a:solidFill>
                  <a:srgbClr val="FF0000"/>
                </a:solidFill>
              </a:rPr>
              <a:t>t</a:t>
            </a:r>
            <a:r>
              <a:rPr lang="en-GB" dirty="0" smtClean="0">
                <a:solidFill>
                  <a:srgbClr val="FF0000"/>
                </a:solidFill>
              </a:rPr>
              <a:t>o Node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8" y="1714488"/>
            <a:ext cx="30060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If available place copy of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process in Agent and return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to home node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72132" y="3714752"/>
            <a:ext cx="30957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Otherwise, disconnect from 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node and go to next node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on the list of available nodes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642918"/>
            <a:ext cx="8572560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14282" y="1428736"/>
            <a:ext cx="8572560" cy="22145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14282" y="3643314"/>
            <a:ext cx="8572560" cy="1714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Agent Processing - Returning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11188" y="2284413"/>
            <a:ext cx="7848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/>
              <a:t> </a:t>
            </a:r>
          </a:p>
          <a:p>
            <a:r>
              <a:rPr lang="en-GB"/>
              <a:t>    </a:t>
            </a:r>
            <a:r>
              <a:rPr lang="en-GB" b="1"/>
              <a:t>if</a:t>
            </a:r>
            <a:r>
              <a:rPr lang="en-GB"/>
              <a:t> (returned) {</a:t>
            </a:r>
          </a:p>
          <a:p>
            <a:r>
              <a:rPr lang="en-GB"/>
              <a:t>      toReturnedNode.</a:t>
            </a:r>
            <a:r>
              <a:rPr lang="en-GB" b="1"/>
              <a:t>write</a:t>
            </a:r>
            <a:r>
              <a:rPr lang="en-GB"/>
              <a:t>([processDefinition, requiredProcess])</a:t>
            </a:r>
          </a:p>
          <a:p>
            <a:r>
              <a:rPr lang="en-GB"/>
              <a:t>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Overview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Mobility</a:t>
            </a:r>
            <a:endParaRPr lang="en-GB" dirty="0"/>
          </a:p>
          <a:p>
            <a:r>
              <a:rPr lang="en-GB" dirty="0"/>
              <a:t>Pervasive Adaptation – an overview</a:t>
            </a:r>
          </a:p>
          <a:p>
            <a:r>
              <a:rPr lang="en-GB" dirty="0"/>
              <a:t>Process Discovery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Node Process Internal Architecture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785794"/>
            <a:ext cx="8858312" cy="1571636"/>
          </a:xfrm>
        </p:spPr>
        <p:txBody>
          <a:bodyPr/>
          <a:lstStyle/>
          <a:p>
            <a:r>
              <a:rPr lang="en-GB" dirty="0" smtClean="0"/>
              <a:t>Node Process provides internal channels which it uses to connect to visiting agents</a:t>
            </a:r>
          </a:p>
          <a:p>
            <a:pPr lvl="1"/>
            <a:r>
              <a:rPr lang="en-GB" dirty="0" smtClean="0"/>
              <a:t>The channels are specific to the type of visiting agent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857620" y="2643182"/>
            <a:ext cx="4500594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071934" y="2643182"/>
            <a:ext cx="891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28374" y="3000372"/>
            <a:ext cx="1233621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Internal </a:t>
            </a:r>
            <a:br>
              <a:rPr lang="en-GB" dirty="0" smtClean="0"/>
            </a:br>
            <a:r>
              <a:rPr lang="en-GB" dirty="0" smtClean="0"/>
              <a:t>Process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3071810"/>
            <a:ext cx="2206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Agent Visit Channel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5000636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Agent Return Channel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500694" y="2143116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Data Input Channel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4214810" y="3571876"/>
            <a:ext cx="785818" cy="157163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4286248" y="3643314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Agent</a:t>
            </a:r>
            <a:endParaRPr lang="en-GB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857224" y="5429264"/>
            <a:ext cx="6072230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857224" y="3429000"/>
            <a:ext cx="6072230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7286644" y="2643182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000628" y="3929066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357818" y="5000636"/>
            <a:ext cx="157163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000628" y="4000504"/>
            <a:ext cx="1963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Visit Connections</a:t>
            </a:r>
            <a:endParaRPr lang="en-GB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5000628" y="4429132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29190" y="4643446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Return Connection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Node Processing – Visiting Agent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14282" y="785794"/>
            <a:ext cx="892971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   </a:t>
            </a:r>
            <a:r>
              <a:rPr lang="en-GB" dirty="0"/>
              <a:t>def </a:t>
            </a:r>
            <a:r>
              <a:rPr lang="en-GB" dirty="0" err="1"/>
              <a:t>visitingAgent</a:t>
            </a:r>
            <a:r>
              <a:rPr lang="en-GB" dirty="0"/>
              <a:t> = </a:t>
            </a:r>
            <a:r>
              <a:rPr lang="en-GB" dirty="0" err="1"/>
              <a:t>agentVisitChannel.read</a:t>
            </a:r>
            <a:r>
              <a:rPr lang="en-GB" dirty="0"/>
              <a:t>()</a:t>
            </a:r>
          </a:p>
          <a:p>
            <a:r>
              <a:rPr lang="en-GB" dirty="0"/>
              <a:t>   </a:t>
            </a:r>
            <a:r>
              <a:rPr lang="en-GB" dirty="0" err="1" smtClean="0"/>
              <a:t>visitingAgent.connect</a:t>
            </a:r>
            <a:r>
              <a:rPr lang="en-GB" dirty="0"/>
              <a:t>([</a:t>
            </a:r>
            <a:r>
              <a:rPr lang="en-GB" dirty="0" err="1"/>
              <a:t>NodeToVisitingAgentInEnd</a:t>
            </a:r>
            <a:r>
              <a:rPr lang="en-GB" dirty="0"/>
              <a:t>, </a:t>
            </a:r>
            <a:r>
              <a:rPr lang="en-GB" dirty="0" err="1" smtClean="0"/>
              <a:t>NodeFromVisitingAgentOutEnd</a:t>
            </a:r>
            <a:r>
              <a:rPr lang="en-GB" dirty="0" smtClean="0"/>
              <a:t>])</a:t>
            </a:r>
            <a:r>
              <a:rPr lang="en-GB" dirty="0" smtClean="0"/>
              <a:t>                            </a:t>
            </a:r>
            <a:endParaRPr lang="en-GB" dirty="0"/>
          </a:p>
          <a:p>
            <a:r>
              <a:rPr lang="en-GB" dirty="0"/>
              <a:t>   </a:t>
            </a:r>
            <a:r>
              <a:rPr lang="en-GB" dirty="0" smtClean="0"/>
              <a:t>def </a:t>
            </a:r>
            <a:r>
              <a:rPr lang="en-GB" dirty="0" err="1"/>
              <a:t>visitPM</a:t>
            </a:r>
            <a:r>
              <a:rPr lang="en-GB" dirty="0"/>
              <a:t> = new </a:t>
            </a:r>
            <a:r>
              <a:rPr lang="en-GB" dirty="0" err="1"/>
              <a:t>ProcessManager</a:t>
            </a:r>
            <a:r>
              <a:rPr lang="en-GB" dirty="0"/>
              <a:t>(</a:t>
            </a:r>
            <a:r>
              <a:rPr lang="en-GB" dirty="0" err="1"/>
              <a:t>visitingAgent</a:t>
            </a:r>
            <a:r>
              <a:rPr lang="en-GB" dirty="0"/>
              <a:t>)</a:t>
            </a:r>
          </a:p>
          <a:p>
            <a:r>
              <a:rPr lang="en-GB" dirty="0"/>
              <a:t>   </a:t>
            </a:r>
            <a:r>
              <a:rPr lang="en-GB" dirty="0" err="1" smtClean="0"/>
              <a:t>visitPM.start</a:t>
            </a:r>
            <a:r>
              <a:rPr lang="en-GB" dirty="0"/>
              <a:t>()</a:t>
            </a:r>
          </a:p>
          <a:p>
            <a:r>
              <a:rPr lang="en-GB" dirty="0"/>
              <a:t>   </a:t>
            </a:r>
            <a:r>
              <a:rPr lang="en-GB" dirty="0" smtClean="0"/>
              <a:t>def </a:t>
            </a:r>
            <a:r>
              <a:rPr lang="en-GB" dirty="0" err="1"/>
              <a:t>typeRequired</a:t>
            </a:r>
            <a:r>
              <a:rPr lang="en-GB" dirty="0"/>
              <a:t> = </a:t>
            </a:r>
            <a:r>
              <a:rPr lang="en-GB" dirty="0" err="1"/>
              <a:t>NodeFromVisitingAgent.in</a:t>
            </a:r>
            <a:r>
              <a:rPr lang="en-GB" dirty="0"/>
              <a:t>().read</a:t>
            </a:r>
            <a:r>
              <a:rPr lang="en-GB" dirty="0" smtClean="0"/>
              <a:t>()</a:t>
            </a:r>
            <a:endParaRPr lang="en-GB" dirty="0"/>
          </a:p>
          <a:p>
            <a:r>
              <a:rPr lang="en-GB" dirty="0"/>
              <a:t>   </a:t>
            </a:r>
            <a:r>
              <a:rPr lang="en-GB" dirty="0" smtClean="0"/>
              <a:t>if </a:t>
            </a:r>
            <a:r>
              <a:rPr lang="en-GB" dirty="0"/>
              <a:t>( </a:t>
            </a:r>
            <a:r>
              <a:rPr lang="en-GB" dirty="0" err="1"/>
              <a:t>vanillaOrder.contains</a:t>
            </a:r>
            <a:r>
              <a:rPr lang="en-GB" dirty="0"/>
              <a:t>(</a:t>
            </a:r>
            <a:r>
              <a:rPr lang="en-GB" dirty="0" err="1"/>
              <a:t>typeRequired</a:t>
            </a:r>
            <a:r>
              <a:rPr lang="en-GB" dirty="0"/>
              <a:t>) ) {</a:t>
            </a:r>
          </a:p>
          <a:p>
            <a:r>
              <a:rPr lang="en-GB" dirty="0"/>
              <a:t>   </a:t>
            </a:r>
            <a:r>
              <a:rPr lang="en-GB" dirty="0" smtClean="0"/>
              <a:t>       </a:t>
            </a:r>
            <a:r>
              <a:rPr lang="en-GB" dirty="0"/>
              <a:t>def </a:t>
            </a:r>
            <a:r>
              <a:rPr lang="en-GB" dirty="0" err="1"/>
              <a:t>i</a:t>
            </a:r>
            <a:r>
              <a:rPr lang="en-GB" dirty="0"/>
              <a:t> = 0</a:t>
            </a:r>
          </a:p>
          <a:p>
            <a:r>
              <a:rPr lang="en-GB" dirty="0"/>
              <a:t>   </a:t>
            </a:r>
            <a:r>
              <a:rPr lang="en-GB" dirty="0" smtClean="0"/>
              <a:t>       </a:t>
            </a:r>
            <a:r>
              <a:rPr lang="en-GB" dirty="0"/>
              <a:t>def </a:t>
            </a:r>
            <a:r>
              <a:rPr lang="en-GB" dirty="0" err="1"/>
              <a:t>notFound</a:t>
            </a:r>
            <a:r>
              <a:rPr lang="en-GB" dirty="0"/>
              <a:t> = true</a:t>
            </a:r>
          </a:p>
          <a:p>
            <a:r>
              <a:rPr lang="en-GB" dirty="0"/>
              <a:t>   </a:t>
            </a:r>
            <a:r>
              <a:rPr lang="en-GB" dirty="0" smtClean="0"/>
              <a:t>       </a:t>
            </a:r>
            <a:r>
              <a:rPr lang="en-GB" dirty="0"/>
              <a:t>while (</a:t>
            </a:r>
            <a:r>
              <a:rPr lang="en-GB" dirty="0" err="1"/>
              <a:t>notFound</a:t>
            </a:r>
            <a:r>
              <a:rPr lang="en-GB" dirty="0"/>
              <a:t>) {</a:t>
            </a:r>
          </a:p>
          <a:p>
            <a:r>
              <a:rPr lang="en-GB" dirty="0"/>
              <a:t>   </a:t>
            </a:r>
            <a:r>
              <a:rPr lang="en-GB" dirty="0" smtClean="0"/>
              <a:t>            if </a:t>
            </a:r>
            <a:r>
              <a:rPr lang="en-GB" dirty="0"/>
              <a:t>(</a:t>
            </a:r>
            <a:r>
              <a:rPr lang="en-GB" dirty="0" err="1"/>
              <a:t>vanillaOrder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 == </a:t>
            </a:r>
            <a:r>
              <a:rPr lang="en-GB" dirty="0" err="1"/>
              <a:t>typeRequired</a:t>
            </a:r>
            <a:r>
              <a:rPr lang="en-GB" dirty="0"/>
              <a:t>) {</a:t>
            </a:r>
          </a:p>
          <a:p>
            <a:r>
              <a:rPr lang="en-GB" dirty="0"/>
              <a:t>   </a:t>
            </a:r>
            <a:r>
              <a:rPr lang="en-GB" dirty="0" smtClean="0"/>
              <a:t>                 </a:t>
            </a:r>
            <a:r>
              <a:rPr lang="en-GB" dirty="0" err="1" smtClean="0"/>
              <a:t>notFound</a:t>
            </a:r>
            <a:r>
              <a:rPr lang="en-GB" dirty="0" smtClean="0"/>
              <a:t> </a:t>
            </a:r>
            <a:r>
              <a:rPr lang="en-GB" dirty="0"/>
              <a:t>= false</a:t>
            </a:r>
          </a:p>
          <a:p>
            <a:r>
              <a:rPr lang="en-GB" dirty="0"/>
              <a:t>   </a:t>
            </a:r>
            <a:r>
              <a:rPr lang="en-GB" dirty="0" smtClean="0"/>
              <a:t>             } else {</a:t>
            </a:r>
            <a:r>
              <a:rPr lang="en-GB" dirty="0" err="1" smtClean="0"/>
              <a:t>i</a:t>
            </a:r>
            <a:r>
              <a:rPr lang="en-GB" dirty="0" smtClean="0"/>
              <a:t> = </a:t>
            </a:r>
            <a:r>
              <a:rPr lang="en-GB" dirty="0" err="1" smtClean="0"/>
              <a:t>i</a:t>
            </a:r>
            <a:r>
              <a:rPr lang="en-GB" dirty="0" smtClean="0"/>
              <a:t> + 1 }    </a:t>
            </a:r>
            <a:endParaRPr lang="en-GB" dirty="0"/>
          </a:p>
          <a:p>
            <a:r>
              <a:rPr lang="en-GB" dirty="0" smtClean="0"/>
              <a:t>          }</a:t>
            </a:r>
            <a:endParaRPr lang="en-GB" dirty="0"/>
          </a:p>
          <a:p>
            <a:r>
              <a:rPr lang="en-GB" dirty="0"/>
              <a:t>   </a:t>
            </a:r>
            <a:r>
              <a:rPr lang="en-GB" dirty="0" smtClean="0"/>
              <a:t>       </a:t>
            </a:r>
            <a:r>
              <a:rPr lang="en-GB" dirty="0" err="1"/>
              <a:t>NodeToVisitingAgent.out</a:t>
            </a:r>
            <a:r>
              <a:rPr lang="en-GB" dirty="0"/>
              <a:t>().write(</a:t>
            </a:r>
            <a:r>
              <a:rPr lang="en-GB" dirty="0" err="1"/>
              <a:t>vanillaList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])</a:t>
            </a:r>
          </a:p>
          <a:p>
            <a:r>
              <a:rPr lang="en-GB" dirty="0"/>
              <a:t>   </a:t>
            </a:r>
            <a:r>
              <a:rPr lang="en-GB" dirty="0" smtClean="0"/>
              <a:t>       </a:t>
            </a:r>
            <a:r>
              <a:rPr lang="en-GB" dirty="0"/>
              <a:t>def </a:t>
            </a:r>
            <a:r>
              <a:rPr lang="en-GB" dirty="0" err="1"/>
              <a:t>agentHome</a:t>
            </a:r>
            <a:r>
              <a:rPr lang="en-GB" dirty="0"/>
              <a:t> = </a:t>
            </a:r>
            <a:r>
              <a:rPr lang="en-GB" dirty="0" err="1"/>
              <a:t>NodeFromVisitingAgent.in</a:t>
            </a:r>
            <a:r>
              <a:rPr lang="en-GB" dirty="0"/>
              <a:t>().read()</a:t>
            </a:r>
          </a:p>
          <a:p>
            <a:r>
              <a:rPr lang="en-GB" dirty="0"/>
              <a:t> </a:t>
            </a:r>
            <a:r>
              <a:rPr lang="en-GB" dirty="0" smtClean="0"/>
              <a:t>  }  </a:t>
            </a:r>
            <a:r>
              <a:rPr lang="en-GB" dirty="0"/>
              <a:t>else {  // do not have process for this data type</a:t>
            </a:r>
          </a:p>
          <a:p>
            <a:r>
              <a:rPr lang="en-GB" dirty="0" smtClean="0"/>
              <a:t>          </a:t>
            </a:r>
            <a:r>
              <a:rPr lang="en-GB" dirty="0" err="1" smtClean="0"/>
              <a:t>NodeToVisitingAgent.out</a:t>
            </a:r>
            <a:r>
              <a:rPr lang="en-GB" dirty="0"/>
              <a:t>().write(null)  </a:t>
            </a:r>
            <a:r>
              <a:rPr lang="en-GB" dirty="0" smtClean="0"/>
              <a:t>}    </a:t>
            </a:r>
            <a:endParaRPr lang="en-GB" dirty="0"/>
          </a:p>
          <a:p>
            <a:r>
              <a:rPr lang="en-GB" dirty="0"/>
              <a:t>  </a:t>
            </a:r>
            <a:r>
              <a:rPr lang="en-GB" dirty="0" err="1" smtClean="0"/>
              <a:t>visitPM.join</a:t>
            </a:r>
            <a:r>
              <a:rPr lang="en-GB" dirty="0"/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72198" y="1285860"/>
            <a:ext cx="28392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Connect agent to node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and start it. Read name of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required process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388" y="2357430"/>
            <a:ext cx="2557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See if required process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is available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15074" y="4071942"/>
            <a:ext cx="2634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If so write it to the agent</a:t>
            </a:r>
          </a:p>
          <a:p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 smtClean="0">
                <a:solidFill>
                  <a:srgbClr val="FF0000"/>
                </a:solidFill>
              </a:rPr>
              <a:t>nd read in the name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of the node requesting it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388" y="5143512"/>
            <a:ext cx="2505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Otherwise return a null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58" y="5000636"/>
            <a:ext cx="8572560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57158" y="857232"/>
            <a:ext cx="8572560" cy="13573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57158" y="2214554"/>
            <a:ext cx="8572560" cy="19288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57158" y="4143380"/>
            <a:ext cx="857256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57158" y="5500702"/>
            <a:ext cx="8572560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5429256" y="5500702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Wait for agent to terminate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Mobile Social Network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People dynamically join a wireless network using a mobile device</a:t>
            </a:r>
          </a:p>
          <a:p>
            <a:r>
              <a:rPr lang="en-GB" dirty="0" smtClean="0"/>
              <a:t>A service is provided that allows ‘friends’ to exchange diary information for the immediate future so they can meet face-to-face.</a:t>
            </a:r>
          </a:p>
          <a:p>
            <a:r>
              <a:rPr lang="en-GB" dirty="0" smtClean="0"/>
              <a:t>An agent is sent from a new arrival to network, with their list of friends and their free times</a:t>
            </a:r>
          </a:p>
          <a:p>
            <a:r>
              <a:rPr lang="en-GB" dirty="0" smtClean="0"/>
              <a:t>Agent finds out which friends are also registered</a:t>
            </a:r>
          </a:p>
          <a:p>
            <a:r>
              <a:rPr lang="en-GB" dirty="0" smtClean="0"/>
              <a:t>Agent finds times when friends are free at same time</a:t>
            </a:r>
          </a:p>
          <a:p>
            <a:pPr lvl="1"/>
            <a:r>
              <a:rPr lang="en-GB" dirty="0" smtClean="0"/>
              <a:t>It then arranges a meeting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Agent can determine the diary system used by each friend</a:t>
            </a:r>
          </a:p>
          <a:p>
            <a:r>
              <a:rPr lang="en-GB" dirty="0" smtClean="0"/>
              <a:t>Ensures it has correct diary interrogation system bound in</a:t>
            </a:r>
          </a:p>
          <a:p>
            <a:r>
              <a:rPr lang="en-GB" dirty="0" smtClean="0"/>
              <a:t>The Agent can adapt its behaviour as people change their mobile devices and their software </a:t>
            </a:r>
            <a:r>
              <a:rPr lang="en-GB" dirty="0" err="1" smtClean="0"/>
              <a:t>infrastrcuture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Conclusions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Parallelism enables construction of Agent systems at the Application Layer</a:t>
            </a:r>
          </a:p>
          <a:p>
            <a:r>
              <a:rPr lang="en-GB"/>
              <a:t>Implemented the Itinerary Agent pattern</a:t>
            </a:r>
          </a:p>
          <a:p>
            <a:r>
              <a:rPr lang="en-GB"/>
              <a:t>Can move processes from one node to another</a:t>
            </a:r>
          </a:p>
          <a:p>
            <a:r>
              <a:rPr lang="en-GB"/>
              <a:t>Nodes can adapt their processing as the needs arise</a:t>
            </a:r>
          </a:p>
          <a:p>
            <a:pPr>
              <a:buFontTx/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Relationship to Pervasive </a:t>
            </a:r>
            <a:r>
              <a:rPr lang="en-GB" sz="3200" dirty="0" err="1" smtClean="0"/>
              <a:t>Adapatation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Networked Societies of Artefacts </a:t>
            </a:r>
          </a:p>
          <a:p>
            <a:r>
              <a:rPr lang="en-GB" strike="sngStrike" dirty="0" smtClean="0"/>
              <a:t>Evolvable Pervasive Systems</a:t>
            </a:r>
          </a:p>
          <a:p>
            <a:r>
              <a:rPr lang="en-GB" dirty="0" smtClean="0"/>
              <a:t>Adaptive Software Systems </a:t>
            </a:r>
          </a:p>
          <a:p>
            <a:r>
              <a:rPr lang="en-GB" strike="sngStrike" dirty="0" smtClean="0"/>
              <a:t>Adaptive Security and Dependability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CSP based Parallelism - Processes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 system comprises a network of processes</a:t>
            </a:r>
          </a:p>
          <a:p>
            <a:r>
              <a:rPr lang="en-GB"/>
              <a:t>The processes work together to solve a problem</a:t>
            </a:r>
          </a:p>
          <a:p>
            <a:r>
              <a:rPr lang="en-GB"/>
              <a:t>Processes undertake a sequence of operations</a:t>
            </a:r>
          </a:p>
          <a:p>
            <a:r>
              <a:rPr lang="en-GB"/>
              <a:t>All data is local to a process</a:t>
            </a:r>
          </a:p>
          <a:p>
            <a:r>
              <a:rPr lang="en-GB"/>
              <a:t>Processes can communicate data</a:t>
            </a:r>
          </a:p>
          <a:p>
            <a:r>
              <a:rPr lang="en-GB"/>
              <a:t>Processes communicate by means of channels</a:t>
            </a:r>
          </a:p>
          <a:p>
            <a:endParaRPr lang="en-GB"/>
          </a:p>
          <a:p>
            <a:r>
              <a:rPr lang="en-GB"/>
              <a:t>A process </a:t>
            </a:r>
            <a:r>
              <a:rPr lang="en-GB" b="1">
                <a:solidFill>
                  <a:srgbClr val="FF0000"/>
                </a:solidFill>
              </a:rPr>
              <a:t>cannot</a:t>
            </a:r>
            <a:r>
              <a:rPr lang="en-GB"/>
              <a:t> access properties of another process by means of a method call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Mobility - Process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Process mobility means</a:t>
            </a:r>
          </a:p>
          <a:p>
            <a:pPr lvl="1"/>
            <a:r>
              <a:rPr lang="en-GB" dirty="0"/>
              <a:t>The code and initial state of a process can be moved from one processor to another, where it can be connected into that processor’s infrastructure and executed</a:t>
            </a:r>
          </a:p>
          <a:p>
            <a:pPr lvl="1"/>
            <a:r>
              <a:rPr lang="en-GB" dirty="0"/>
              <a:t>Classes referred to within the process can also be obtained from the processor from where the process definition was obtained </a:t>
            </a:r>
          </a:p>
          <a:p>
            <a:pPr lvl="1"/>
            <a:r>
              <a:rPr lang="en-GB" dirty="0"/>
              <a:t>Once a Process has been transferred and instantiated it cannot be moved to another node and can only terminate if the Process itself terminates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Mobility - Agent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A Mobile Agent is a specialisation of a mobile process</a:t>
            </a:r>
          </a:p>
          <a:p>
            <a:pPr lvl="1">
              <a:lnSpc>
                <a:spcPct val="90000"/>
              </a:lnSpc>
            </a:pPr>
            <a:r>
              <a:rPr lang="en-GB"/>
              <a:t>It can be transferred to another processor</a:t>
            </a:r>
          </a:p>
          <a:p>
            <a:pPr lvl="1">
              <a:lnSpc>
                <a:spcPct val="90000"/>
              </a:lnSpc>
            </a:pPr>
            <a:r>
              <a:rPr lang="en-GB"/>
              <a:t>It connects itself to processes already executing</a:t>
            </a:r>
          </a:p>
          <a:p>
            <a:pPr lvl="1">
              <a:lnSpc>
                <a:spcPct val="90000"/>
              </a:lnSpc>
            </a:pPr>
            <a:r>
              <a:rPr lang="en-GB"/>
              <a:t>It undertakes some action in conjunction with the host process, which modifies the state of the Agent</a:t>
            </a:r>
          </a:p>
          <a:p>
            <a:pPr lvl="1">
              <a:lnSpc>
                <a:spcPct val="90000"/>
              </a:lnSpc>
            </a:pPr>
            <a:r>
              <a:rPr lang="en-GB"/>
              <a:t>It can then disconnect itself from the host process</a:t>
            </a:r>
          </a:p>
          <a:p>
            <a:pPr lvl="1">
              <a:lnSpc>
                <a:spcPct val="90000"/>
              </a:lnSpc>
            </a:pPr>
            <a:r>
              <a:rPr lang="en-GB"/>
              <a:t>It can then cause itself to move to another processor, which could be the processor from which it started</a:t>
            </a:r>
          </a:p>
          <a:p>
            <a:pPr lvl="1">
              <a:lnSpc>
                <a:spcPct val="90000"/>
              </a:lnSpc>
            </a:pPr>
            <a:r>
              <a:rPr lang="en-GB"/>
              <a:t>An agent is a self contained capability that achieves some goal, which when complete, causes the Agent to terminate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Pervasive Adapatation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According to the EU </a:t>
            </a:r>
            <a:r>
              <a:rPr lang="en-GB" dirty="0" err="1"/>
              <a:t>PerAda</a:t>
            </a:r>
            <a:r>
              <a:rPr lang="en-GB" dirty="0"/>
              <a:t> Action is manifest by:</a:t>
            </a:r>
          </a:p>
          <a:p>
            <a:pPr lvl="1"/>
            <a:r>
              <a:rPr lang="en-GB" dirty="0"/>
              <a:t>Networked Societies of Artefacts </a:t>
            </a:r>
          </a:p>
          <a:p>
            <a:pPr lvl="1"/>
            <a:r>
              <a:rPr lang="en-GB" dirty="0"/>
              <a:t>Evolvable Pervasive Systems</a:t>
            </a:r>
          </a:p>
          <a:p>
            <a:pPr lvl="1"/>
            <a:r>
              <a:rPr lang="en-GB" dirty="0"/>
              <a:t>Adaptive Software Systems </a:t>
            </a:r>
          </a:p>
          <a:p>
            <a:pPr lvl="1"/>
            <a:r>
              <a:rPr lang="en-GB" dirty="0"/>
              <a:t>Adaptive Security and Dependability</a:t>
            </a:r>
          </a:p>
          <a:p>
            <a:r>
              <a:rPr lang="en-GB" dirty="0"/>
              <a:t>Which require</a:t>
            </a:r>
          </a:p>
          <a:p>
            <a:pPr lvl="1"/>
            <a:r>
              <a:rPr lang="en-GB" dirty="0"/>
              <a:t>Dynamicity of Trust </a:t>
            </a:r>
          </a:p>
          <a:p>
            <a:pPr lvl="1"/>
            <a:r>
              <a:rPr lang="en-GB" dirty="0"/>
              <a:t>Tiny and Massively Networked devices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Process Discovery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 exemplar </a:t>
            </a:r>
            <a:r>
              <a:rPr lang="en-GB" dirty="0"/>
              <a:t>system comprises:</a:t>
            </a:r>
          </a:p>
          <a:p>
            <a:pPr lvl="1"/>
            <a:r>
              <a:rPr lang="en-GB" dirty="0"/>
              <a:t>A number of TCP/IP networked processors (nodes)</a:t>
            </a:r>
          </a:p>
          <a:p>
            <a:pPr lvl="1"/>
            <a:r>
              <a:rPr lang="en-GB" dirty="0"/>
              <a:t>A Data Generator node </a:t>
            </a:r>
            <a:endParaRPr lang="en-GB" dirty="0" smtClean="0"/>
          </a:p>
          <a:p>
            <a:pPr lvl="2"/>
            <a:r>
              <a:rPr lang="en-GB" dirty="0" smtClean="0"/>
              <a:t>Keeps a record of connected nodes</a:t>
            </a:r>
          </a:p>
          <a:p>
            <a:pPr lvl="2"/>
            <a:r>
              <a:rPr lang="en-GB" dirty="0"/>
              <a:t>C</a:t>
            </a:r>
            <a:r>
              <a:rPr lang="en-GB" dirty="0" smtClean="0"/>
              <a:t>reates </a:t>
            </a:r>
            <a:r>
              <a:rPr lang="en-GB" dirty="0"/>
              <a:t>data of defined types, which </a:t>
            </a:r>
            <a:r>
              <a:rPr lang="en-GB" dirty="0" smtClean="0"/>
              <a:t>is </a:t>
            </a:r>
          </a:p>
          <a:p>
            <a:pPr lvl="2"/>
            <a:r>
              <a:rPr lang="en-GB" dirty="0"/>
              <a:t>S</a:t>
            </a:r>
            <a:r>
              <a:rPr lang="en-GB" dirty="0" smtClean="0"/>
              <a:t>ent </a:t>
            </a:r>
            <a:r>
              <a:rPr lang="en-GB" dirty="0"/>
              <a:t>randomly to any </a:t>
            </a:r>
            <a:r>
              <a:rPr lang="en-GB" dirty="0" smtClean="0"/>
              <a:t>Processing node </a:t>
            </a:r>
            <a:r>
              <a:rPr lang="en-GB" dirty="0"/>
              <a:t>that has registered with the </a:t>
            </a:r>
            <a:r>
              <a:rPr lang="en-GB" dirty="0" smtClean="0"/>
              <a:t>network</a:t>
            </a:r>
            <a:endParaRPr lang="en-GB" dirty="0"/>
          </a:p>
          <a:p>
            <a:pPr lvl="1"/>
            <a:r>
              <a:rPr lang="en-GB" dirty="0"/>
              <a:t>A </a:t>
            </a:r>
            <a:r>
              <a:rPr lang="en-GB" dirty="0" smtClean="0"/>
              <a:t>Processing node</a:t>
            </a:r>
            <a:r>
              <a:rPr lang="en-GB" dirty="0"/>
              <a:t>, </a:t>
            </a:r>
            <a:endParaRPr lang="en-GB" dirty="0" smtClean="0"/>
          </a:p>
          <a:p>
            <a:pPr lvl="2"/>
            <a:r>
              <a:rPr lang="en-GB" dirty="0" smtClean="0"/>
              <a:t>Processes data sent to it by the Data Generator</a:t>
            </a:r>
          </a:p>
          <a:p>
            <a:pPr lvl="2"/>
            <a:r>
              <a:rPr lang="en-GB" dirty="0"/>
              <a:t>P</a:t>
            </a:r>
            <a:r>
              <a:rPr lang="en-GB" dirty="0" smtClean="0"/>
              <a:t>rocessed data is then sent to a </a:t>
            </a:r>
            <a:r>
              <a:rPr lang="en-GB" dirty="0"/>
              <a:t>Gatherer node</a:t>
            </a:r>
          </a:p>
          <a:p>
            <a:pPr lvl="1"/>
            <a:r>
              <a:rPr lang="en-GB" dirty="0"/>
              <a:t>The Gatherer node </a:t>
            </a:r>
            <a:endParaRPr lang="en-GB" dirty="0" smtClean="0"/>
          </a:p>
          <a:p>
            <a:pPr lvl="2"/>
            <a:r>
              <a:rPr lang="en-GB" dirty="0"/>
              <a:t>P</a:t>
            </a:r>
            <a:r>
              <a:rPr lang="en-GB" dirty="0" smtClean="0"/>
              <a:t>rints </a:t>
            </a:r>
            <a:r>
              <a:rPr lang="en-GB" dirty="0"/>
              <a:t>out the processed data objects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Challenge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processes required to process a data object are guaranteed to be available on the network</a:t>
            </a:r>
          </a:p>
          <a:p>
            <a:r>
              <a:rPr lang="en-GB" dirty="0">
                <a:solidFill>
                  <a:srgbClr val="FF0000"/>
                </a:solidFill>
              </a:rPr>
              <a:t>BUT</a:t>
            </a:r>
          </a:p>
          <a:p>
            <a:r>
              <a:rPr lang="en-GB" dirty="0"/>
              <a:t>Not every </a:t>
            </a:r>
            <a:r>
              <a:rPr lang="en-GB" dirty="0" smtClean="0"/>
              <a:t>Processing node </a:t>
            </a:r>
            <a:r>
              <a:rPr lang="en-GB" dirty="0"/>
              <a:t>is initialised with an instance of all the required </a:t>
            </a:r>
            <a:r>
              <a:rPr lang="en-GB" dirty="0" smtClean="0"/>
              <a:t>processes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AND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/>
              <a:t>Processing Nodes can be added dynamically to the network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When a </a:t>
            </a:r>
            <a:r>
              <a:rPr lang="en-GB" dirty="0" smtClean="0"/>
              <a:t>Processing node </a:t>
            </a:r>
            <a:r>
              <a:rPr lang="en-GB" dirty="0"/>
              <a:t>receives a data object for which it does not have the required process</a:t>
            </a:r>
          </a:p>
          <a:p>
            <a:pPr lvl="1"/>
            <a:r>
              <a:rPr lang="en-GB" dirty="0"/>
              <a:t>It sends </a:t>
            </a:r>
            <a:r>
              <a:rPr lang="en-GB" dirty="0" smtClean="0"/>
              <a:t>a Discovery Agent </a:t>
            </a:r>
            <a:r>
              <a:rPr lang="en-GB" dirty="0"/>
              <a:t>around the network to find an instance of the required process at another node</a:t>
            </a:r>
          </a:p>
          <a:p>
            <a:pPr lvl="1"/>
            <a:r>
              <a:rPr lang="en-GB" dirty="0"/>
              <a:t>The </a:t>
            </a:r>
            <a:r>
              <a:rPr lang="en-GB" dirty="0" smtClean="0"/>
              <a:t>Discovery A</a:t>
            </a:r>
            <a:r>
              <a:rPr lang="en-GB" dirty="0" smtClean="0"/>
              <a:t>gent </a:t>
            </a:r>
            <a:r>
              <a:rPr lang="en-GB" dirty="0"/>
              <a:t>returns to the originating node with a </a:t>
            </a:r>
            <a:r>
              <a:rPr lang="en-GB" dirty="0">
                <a:solidFill>
                  <a:srgbClr val="FF0000"/>
                </a:solidFill>
              </a:rPr>
              <a:t>copy</a:t>
            </a:r>
            <a:r>
              <a:rPr lang="en-GB" dirty="0"/>
              <a:t> of the required process</a:t>
            </a:r>
          </a:p>
          <a:p>
            <a:pPr lvl="1"/>
            <a:r>
              <a:rPr lang="en-GB" dirty="0"/>
              <a:t>The process is transferred to the </a:t>
            </a:r>
            <a:r>
              <a:rPr lang="en-GB" dirty="0" smtClean="0"/>
              <a:t>node </a:t>
            </a:r>
            <a:r>
              <a:rPr lang="en-GB" dirty="0"/>
              <a:t>where it is instantiated and connected into the </a:t>
            </a:r>
            <a:r>
              <a:rPr lang="en-GB" dirty="0" smtClean="0"/>
              <a:t>Processing node infrastructure</a:t>
            </a:r>
            <a:endParaRPr lang="en-GB" dirty="0"/>
          </a:p>
          <a:p>
            <a:pPr lvl="1"/>
            <a:r>
              <a:rPr lang="en-GB" dirty="0"/>
              <a:t>The </a:t>
            </a:r>
            <a:r>
              <a:rPr lang="en-GB" dirty="0" smtClean="0"/>
              <a:t>Processing </a:t>
            </a:r>
            <a:r>
              <a:rPr lang="en-GB" dirty="0" smtClean="0"/>
              <a:t>node </a:t>
            </a:r>
            <a:r>
              <a:rPr lang="en-GB" dirty="0"/>
              <a:t>can now process that type of data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u_white_temp">
  <a:themeElements>
    <a:clrScheme name="nu_white_tem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u_white_tem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u_white_tem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_white_tem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_white_tem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_white_tem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_white_tem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u_white_tem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_white_tem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_white_tem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_white_tem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_white_tem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_white_tem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u_white_tem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</TotalTime>
  <Words>1584</Words>
  <Application>Microsoft Office PowerPoint</Application>
  <PresentationFormat>On-screen Show (4:3)</PresentationFormat>
  <Paragraphs>271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Arial</vt:lpstr>
      <vt:lpstr>nu_white_temp</vt:lpstr>
      <vt:lpstr>Mobile Agents and Processes Using Communicating Process Architectures  Their Role in Pervasive Adaptation</vt:lpstr>
      <vt:lpstr>Overview</vt:lpstr>
      <vt:lpstr>CSP based Parallelism - Processes</vt:lpstr>
      <vt:lpstr>Mobility - Process</vt:lpstr>
      <vt:lpstr>Mobility - Agent</vt:lpstr>
      <vt:lpstr>Pervasive Adapatation</vt:lpstr>
      <vt:lpstr>Process Discovery</vt:lpstr>
      <vt:lpstr>The Challenge</vt:lpstr>
      <vt:lpstr>So</vt:lpstr>
      <vt:lpstr>Process Network</vt:lpstr>
      <vt:lpstr>Node Processing - Initialising</vt:lpstr>
      <vt:lpstr>Node Processing – Running:1</vt:lpstr>
      <vt:lpstr>Node Processing – Running:2</vt:lpstr>
      <vt:lpstr>Discovery Agent Processing</vt:lpstr>
      <vt:lpstr>Agent Coding – Properties and Variables</vt:lpstr>
      <vt:lpstr>Agent Processing – Connect and Disconnect</vt:lpstr>
      <vt:lpstr>Agent Processing - Initialise</vt:lpstr>
      <vt:lpstr>Agent Processing - Visiting</vt:lpstr>
      <vt:lpstr>Agent Processing - Returning</vt:lpstr>
      <vt:lpstr>Node Process Internal Architecture</vt:lpstr>
      <vt:lpstr>Node Processing – Visiting Agent</vt:lpstr>
      <vt:lpstr>Mobile Social Network</vt:lpstr>
      <vt:lpstr>continued</vt:lpstr>
      <vt:lpstr>Conclusions</vt:lpstr>
      <vt:lpstr>Relationship to Pervasive Adapatation</vt:lpstr>
    </vt:vector>
  </TitlesOfParts>
  <Company>Napier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Agents and Processes - a  Parallel Perspective on Pervasive Adaptation</dc:title>
  <dc:creator> </dc:creator>
  <cp:lastModifiedBy>cs10</cp:lastModifiedBy>
  <cp:revision>37</cp:revision>
  <dcterms:created xsi:type="dcterms:W3CDTF">2008-02-06T08:42:48Z</dcterms:created>
  <dcterms:modified xsi:type="dcterms:W3CDTF">2008-09-05T11:41:00Z</dcterms:modified>
</cp:coreProperties>
</file>