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slideLayouts/slideLayout13.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slideLayouts/slideLayout14.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947" r:id="rId2"/>
    <p:sldMasterId id="2147483950" r:id="rId3"/>
    <p:sldMasterId id="2147483951" r:id="rId4"/>
    <p:sldMasterId id="2147483952" r:id="rId5"/>
    <p:sldMasterId id="2147483953" r:id="rId6"/>
    <p:sldMasterId id="2147483956" r:id="rId7"/>
    <p:sldMasterId id="2147483964" r:id="rId8"/>
    <p:sldMasterId id="2147483967" r:id="rId9"/>
  </p:sldMasterIdLst>
  <p:notesMasterIdLst>
    <p:notesMasterId r:id="rId18"/>
  </p:notesMasterIdLst>
  <p:handoutMasterIdLst>
    <p:handoutMasterId r:id="rId19"/>
  </p:handoutMasterIdLst>
  <p:sldIdLst>
    <p:sldId id="873" r:id="rId10"/>
    <p:sldId id="703" r:id="rId11"/>
    <p:sldId id="950" r:id="rId12"/>
    <p:sldId id="943" r:id="rId13"/>
    <p:sldId id="955" r:id="rId14"/>
    <p:sldId id="954" r:id="rId15"/>
    <p:sldId id="953" r:id="rId16"/>
    <p:sldId id="874" r:id="rId17"/>
  </p:sldIdLst>
  <p:sldSz cx="9144000" cy="6858000" type="screen4x3"/>
  <p:notesSz cx="6797675" cy="9926638"/>
  <p:custDataLst>
    <p:tags r:id="rId20"/>
  </p:custDataLst>
  <p:defaultTextStyle>
    <a:defPPr>
      <a:defRPr lang="en-US"/>
    </a:defPPr>
    <a:lvl1pPr algn="l" rtl="0" eaLnBrk="0" fontAlgn="base" hangingPunct="0">
      <a:spcBef>
        <a:spcPct val="0"/>
      </a:spcBef>
      <a:spcAft>
        <a:spcPct val="0"/>
      </a:spcAft>
      <a:defRPr sz="3200" b="1" kern="1200">
        <a:solidFill>
          <a:srgbClr val="333333"/>
        </a:solidFill>
        <a:latin typeface="Arial" pitchFamily="34" charset="0"/>
        <a:ea typeface="+mn-ea"/>
        <a:cs typeface="+mn-cs"/>
      </a:defRPr>
    </a:lvl1pPr>
    <a:lvl2pPr marL="457200" algn="l" rtl="0" eaLnBrk="0" fontAlgn="base" hangingPunct="0">
      <a:spcBef>
        <a:spcPct val="0"/>
      </a:spcBef>
      <a:spcAft>
        <a:spcPct val="0"/>
      </a:spcAft>
      <a:defRPr sz="3200" b="1" kern="1200">
        <a:solidFill>
          <a:srgbClr val="333333"/>
        </a:solidFill>
        <a:latin typeface="Arial" pitchFamily="34" charset="0"/>
        <a:ea typeface="+mn-ea"/>
        <a:cs typeface="+mn-cs"/>
      </a:defRPr>
    </a:lvl2pPr>
    <a:lvl3pPr marL="914400" algn="l" rtl="0" eaLnBrk="0" fontAlgn="base" hangingPunct="0">
      <a:spcBef>
        <a:spcPct val="0"/>
      </a:spcBef>
      <a:spcAft>
        <a:spcPct val="0"/>
      </a:spcAft>
      <a:defRPr sz="3200" b="1" kern="1200">
        <a:solidFill>
          <a:srgbClr val="333333"/>
        </a:solidFill>
        <a:latin typeface="Arial" pitchFamily="34" charset="0"/>
        <a:ea typeface="+mn-ea"/>
        <a:cs typeface="+mn-cs"/>
      </a:defRPr>
    </a:lvl3pPr>
    <a:lvl4pPr marL="1371600" algn="l" rtl="0" eaLnBrk="0" fontAlgn="base" hangingPunct="0">
      <a:spcBef>
        <a:spcPct val="0"/>
      </a:spcBef>
      <a:spcAft>
        <a:spcPct val="0"/>
      </a:spcAft>
      <a:defRPr sz="3200" b="1" kern="1200">
        <a:solidFill>
          <a:srgbClr val="333333"/>
        </a:solidFill>
        <a:latin typeface="Arial" pitchFamily="34" charset="0"/>
        <a:ea typeface="+mn-ea"/>
        <a:cs typeface="+mn-cs"/>
      </a:defRPr>
    </a:lvl4pPr>
    <a:lvl5pPr marL="1828800" algn="l" rtl="0" eaLnBrk="0" fontAlgn="base" hangingPunct="0">
      <a:spcBef>
        <a:spcPct val="0"/>
      </a:spcBef>
      <a:spcAft>
        <a:spcPct val="0"/>
      </a:spcAft>
      <a:defRPr sz="3200" b="1" kern="1200">
        <a:solidFill>
          <a:srgbClr val="333333"/>
        </a:solidFill>
        <a:latin typeface="Arial" pitchFamily="34" charset="0"/>
        <a:ea typeface="+mn-ea"/>
        <a:cs typeface="+mn-cs"/>
      </a:defRPr>
    </a:lvl5pPr>
    <a:lvl6pPr marL="2286000" algn="l" defTabSz="914400" rtl="0" eaLnBrk="1" latinLnBrk="0" hangingPunct="1">
      <a:defRPr sz="3200" b="1" kern="1200">
        <a:solidFill>
          <a:srgbClr val="333333"/>
        </a:solidFill>
        <a:latin typeface="Arial" pitchFamily="34" charset="0"/>
        <a:ea typeface="+mn-ea"/>
        <a:cs typeface="+mn-cs"/>
      </a:defRPr>
    </a:lvl6pPr>
    <a:lvl7pPr marL="2743200" algn="l" defTabSz="914400" rtl="0" eaLnBrk="1" latinLnBrk="0" hangingPunct="1">
      <a:defRPr sz="3200" b="1" kern="1200">
        <a:solidFill>
          <a:srgbClr val="333333"/>
        </a:solidFill>
        <a:latin typeface="Arial" pitchFamily="34" charset="0"/>
        <a:ea typeface="+mn-ea"/>
        <a:cs typeface="+mn-cs"/>
      </a:defRPr>
    </a:lvl7pPr>
    <a:lvl8pPr marL="3200400" algn="l" defTabSz="914400" rtl="0" eaLnBrk="1" latinLnBrk="0" hangingPunct="1">
      <a:defRPr sz="3200" b="1" kern="1200">
        <a:solidFill>
          <a:srgbClr val="333333"/>
        </a:solidFill>
        <a:latin typeface="Arial" pitchFamily="34" charset="0"/>
        <a:ea typeface="+mn-ea"/>
        <a:cs typeface="+mn-cs"/>
      </a:defRPr>
    </a:lvl8pPr>
    <a:lvl9pPr marL="3657600" algn="l" defTabSz="914400" rtl="0" eaLnBrk="1" latinLnBrk="0" hangingPunct="1">
      <a:defRPr sz="3200" b="1" kern="1200">
        <a:solidFill>
          <a:srgbClr val="333333"/>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83C"/>
    <a:srgbClr val="FF3300"/>
    <a:srgbClr val="FFFFCC"/>
    <a:srgbClr val="FFFF99"/>
    <a:srgbClr val="FFFF66"/>
    <a:srgbClr val="22223C"/>
    <a:srgbClr val="181E3C"/>
    <a:srgbClr val="E1E1E1"/>
    <a:srgbClr val="141E5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869" autoAdjust="0"/>
    <p:restoredTop sz="98725" autoAdjust="0"/>
  </p:normalViewPr>
  <p:slideViewPr>
    <p:cSldViewPr snapToGrid="0">
      <p:cViewPr varScale="1">
        <p:scale>
          <a:sx n="72" d="100"/>
          <a:sy n="72" d="100"/>
        </p:scale>
        <p:origin x="462"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0" d="100"/>
          <a:sy n="60" d="100"/>
        </p:scale>
        <p:origin x="-1758" y="-84"/>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1" y="1"/>
            <a:ext cx="2944545" cy="497411"/>
          </a:xfrm>
          <a:prstGeom prst="rect">
            <a:avLst/>
          </a:prstGeom>
          <a:noFill/>
          <a:ln w="9525">
            <a:noFill/>
            <a:miter lim="800000"/>
            <a:headEnd/>
            <a:tailEnd/>
          </a:ln>
          <a:effectLst/>
        </p:spPr>
        <p:txBody>
          <a:bodyPr vert="horz" wrap="square" lIns="95535" tIns="47767" rIns="95535" bIns="47767" numCol="1" anchor="t" anchorCtr="0" compatLnSpc="1">
            <a:prstTxWarp prst="textNoShape">
              <a:avLst/>
            </a:prstTxWarp>
          </a:bodyPr>
          <a:lstStyle>
            <a:lvl1pPr defTabSz="955965">
              <a:defRPr sz="1300">
                <a:effectLst>
                  <a:outerShdw blurRad="38100" dist="38100" dir="2700000" algn="tl">
                    <a:srgbClr val="C0C0C0"/>
                  </a:outerShdw>
                </a:effectLst>
                <a:latin typeface="Arial" charset="0"/>
              </a:defRPr>
            </a:lvl1pPr>
          </a:lstStyle>
          <a:p>
            <a:pPr>
              <a:defRPr/>
            </a:pPr>
            <a:endParaRPr lang="en-GB" dirty="0"/>
          </a:p>
        </p:txBody>
      </p:sp>
      <p:sp>
        <p:nvSpPr>
          <p:cNvPr id="84995" name="Rectangle 3"/>
          <p:cNvSpPr>
            <a:spLocks noGrp="1" noChangeArrowheads="1"/>
          </p:cNvSpPr>
          <p:nvPr>
            <p:ph type="dt" sz="quarter" idx="1"/>
          </p:nvPr>
        </p:nvSpPr>
        <p:spPr bwMode="auto">
          <a:xfrm>
            <a:off x="3853132" y="1"/>
            <a:ext cx="2944545" cy="497411"/>
          </a:xfrm>
          <a:prstGeom prst="rect">
            <a:avLst/>
          </a:prstGeom>
          <a:noFill/>
          <a:ln w="9525">
            <a:noFill/>
            <a:miter lim="800000"/>
            <a:headEnd/>
            <a:tailEnd/>
          </a:ln>
          <a:effectLst/>
        </p:spPr>
        <p:txBody>
          <a:bodyPr vert="horz" wrap="square" lIns="95535" tIns="47767" rIns="95535" bIns="47767" numCol="1" anchor="t" anchorCtr="0" compatLnSpc="1">
            <a:prstTxWarp prst="textNoShape">
              <a:avLst/>
            </a:prstTxWarp>
          </a:bodyPr>
          <a:lstStyle>
            <a:lvl1pPr algn="r" defTabSz="955965">
              <a:defRPr sz="1300">
                <a:effectLst>
                  <a:outerShdw blurRad="38100" dist="38100" dir="2700000" algn="tl">
                    <a:srgbClr val="C0C0C0"/>
                  </a:outerShdw>
                </a:effectLst>
                <a:latin typeface="Arial" charset="0"/>
              </a:defRPr>
            </a:lvl1pPr>
          </a:lstStyle>
          <a:p>
            <a:pPr>
              <a:defRPr/>
            </a:pPr>
            <a:endParaRPr lang="en-GB" dirty="0"/>
          </a:p>
        </p:txBody>
      </p:sp>
      <p:sp>
        <p:nvSpPr>
          <p:cNvPr id="84996" name="Rectangle 4"/>
          <p:cNvSpPr>
            <a:spLocks noGrp="1" noChangeArrowheads="1"/>
          </p:cNvSpPr>
          <p:nvPr>
            <p:ph type="ftr" sz="quarter" idx="2"/>
          </p:nvPr>
        </p:nvSpPr>
        <p:spPr bwMode="auto">
          <a:xfrm>
            <a:off x="1" y="9429228"/>
            <a:ext cx="2944545" cy="497410"/>
          </a:xfrm>
          <a:prstGeom prst="rect">
            <a:avLst/>
          </a:prstGeom>
          <a:noFill/>
          <a:ln w="9525">
            <a:noFill/>
            <a:miter lim="800000"/>
            <a:headEnd/>
            <a:tailEnd/>
          </a:ln>
          <a:effectLst/>
        </p:spPr>
        <p:txBody>
          <a:bodyPr vert="horz" wrap="square" lIns="95535" tIns="47767" rIns="95535" bIns="47767" numCol="1" anchor="b" anchorCtr="0" compatLnSpc="1">
            <a:prstTxWarp prst="textNoShape">
              <a:avLst/>
            </a:prstTxWarp>
          </a:bodyPr>
          <a:lstStyle>
            <a:lvl1pPr defTabSz="955965">
              <a:defRPr sz="1300">
                <a:effectLst>
                  <a:outerShdw blurRad="38100" dist="38100" dir="2700000" algn="tl">
                    <a:srgbClr val="C0C0C0"/>
                  </a:outerShdw>
                </a:effectLst>
                <a:latin typeface="Arial" charset="0"/>
              </a:defRPr>
            </a:lvl1pPr>
          </a:lstStyle>
          <a:p>
            <a:pPr>
              <a:defRPr/>
            </a:pPr>
            <a:endParaRPr lang="en-GB" dirty="0"/>
          </a:p>
        </p:txBody>
      </p:sp>
      <p:sp>
        <p:nvSpPr>
          <p:cNvPr id="84997" name="Rectangle 5"/>
          <p:cNvSpPr>
            <a:spLocks noGrp="1" noChangeArrowheads="1"/>
          </p:cNvSpPr>
          <p:nvPr>
            <p:ph type="sldNum" sz="quarter" idx="3"/>
          </p:nvPr>
        </p:nvSpPr>
        <p:spPr bwMode="auto">
          <a:xfrm>
            <a:off x="3853132" y="9429228"/>
            <a:ext cx="2944545" cy="497410"/>
          </a:xfrm>
          <a:prstGeom prst="rect">
            <a:avLst/>
          </a:prstGeom>
          <a:noFill/>
          <a:ln w="9525">
            <a:noFill/>
            <a:miter lim="800000"/>
            <a:headEnd/>
            <a:tailEnd/>
          </a:ln>
          <a:effectLst/>
        </p:spPr>
        <p:txBody>
          <a:bodyPr vert="horz" wrap="square" lIns="95535" tIns="47767" rIns="95535" bIns="47767" numCol="1" anchor="b" anchorCtr="0" compatLnSpc="1">
            <a:prstTxWarp prst="textNoShape">
              <a:avLst/>
            </a:prstTxWarp>
          </a:bodyPr>
          <a:lstStyle>
            <a:lvl1pPr algn="r" defTabSz="955965">
              <a:defRPr sz="1300">
                <a:effectLst>
                  <a:outerShdw blurRad="38100" dist="38100" dir="2700000" algn="tl">
                    <a:srgbClr val="C0C0C0"/>
                  </a:outerShdw>
                </a:effectLst>
                <a:latin typeface="Arial" charset="0"/>
              </a:defRPr>
            </a:lvl1pPr>
          </a:lstStyle>
          <a:p>
            <a:pPr>
              <a:defRPr/>
            </a:pPr>
            <a:fld id="{23A9D40D-B07B-48D1-B37E-333F1B1DA521}" type="slidenum">
              <a:rPr lang="en-GB"/>
              <a:pPr>
                <a:defRPr/>
              </a:pPr>
              <a:t>‹#›</a:t>
            </a:fld>
            <a:endParaRPr lang="en-GB" dirty="0"/>
          </a:p>
        </p:txBody>
      </p:sp>
    </p:spTree>
    <p:extLst>
      <p:ext uri="{BB962C8B-B14F-4D97-AF65-F5344CB8AC3E}">
        <p14:creationId xmlns:p14="http://schemas.microsoft.com/office/powerpoint/2010/main" val="71670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5442" name="Rectangle 2"/>
          <p:cNvSpPr>
            <a:spLocks noGrp="1" noChangeArrowheads="1"/>
          </p:cNvSpPr>
          <p:nvPr>
            <p:ph type="hdr" sz="quarter"/>
          </p:nvPr>
        </p:nvSpPr>
        <p:spPr bwMode="auto">
          <a:xfrm>
            <a:off x="1" y="1"/>
            <a:ext cx="2944545" cy="497411"/>
          </a:xfrm>
          <a:prstGeom prst="rect">
            <a:avLst/>
          </a:prstGeom>
          <a:noFill/>
          <a:ln w="9525">
            <a:noFill/>
            <a:miter lim="800000"/>
            <a:headEnd/>
            <a:tailEnd/>
          </a:ln>
          <a:effectLst/>
        </p:spPr>
        <p:txBody>
          <a:bodyPr vert="horz" wrap="square" lIns="95535" tIns="47767" rIns="95535" bIns="47767" numCol="1" anchor="t" anchorCtr="0" compatLnSpc="1">
            <a:prstTxWarp prst="textNoShape">
              <a:avLst/>
            </a:prstTxWarp>
          </a:bodyPr>
          <a:lstStyle>
            <a:lvl1pPr defTabSz="955965">
              <a:defRPr sz="1300">
                <a:effectLst>
                  <a:outerShdw blurRad="38100" dist="38100" dir="2700000" algn="tl">
                    <a:srgbClr val="C0C0C0"/>
                  </a:outerShdw>
                </a:effectLst>
                <a:latin typeface="Arial" charset="0"/>
              </a:defRPr>
            </a:lvl1pPr>
          </a:lstStyle>
          <a:p>
            <a:pPr>
              <a:defRPr/>
            </a:pPr>
            <a:endParaRPr lang="en-GB" dirty="0"/>
          </a:p>
        </p:txBody>
      </p:sp>
      <p:sp>
        <p:nvSpPr>
          <p:cNvPr id="445443" name="Rectangle 3"/>
          <p:cNvSpPr>
            <a:spLocks noGrp="1" noChangeArrowheads="1"/>
          </p:cNvSpPr>
          <p:nvPr>
            <p:ph type="dt" idx="1"/>
          </p:nvPr>
        </p:nvSpPr>
        <p:spPr bwMode="auto">
          <a:xfrm>
            <a:off x="3853132" y="1"/>
            <a:ext cx="2944545" cy="497411"/>
          </a:xfrm>
          <a:prstGeom prst="rect">
            <a:avLst/>
          </a:prstGeom>
          <a:noFill/>
          <a:ln w="9525">
            <a:noFill/>
            <a:miter lim="800000"/>
            <a:headEnd/>
            <a:tailEnd/>
          </a:ln>
          <a:effectLst/>
        </p:spPr>
        <p:txBody>
          <a:bodyPr vert="horz" wrap="square" lIns="95535" tIns="47767" rIns="95535" bIns="47767" numCol="1" anchor="t" anchorCtr="0" compatLnSpc="1">
            <a:prstTxWarp prst="textNoShape">
              <a:avLst/>
            </a:prstTxWarp>
          </a:bodyPr>
          <a:lstStyle>
            <a:lvl1pPr algn="r" defTabSz="955965">
              <a:defRPr sz="1300">
                <a:effectLst>
                  <a:outerShdw blurRad="38100" dist="38100" dir="2700000" algn="tl">
                    <a:srgbClr val="C0C0C0"/>
                  </a:outerShdw>
                </a:effectLst>
                <a:latin typeface="Arial" charset="0"/>
              </a:defRPr>
            </a:lvl1pPr>
          </a:lstStyle>
          <a:p>
            <a:pPr>
              <a:defRPr/>
            </a:pPr>
            <a:endParaRPr lang="en-GB" dirty="0"/>
          </a:p>
        </p:txBody>
      </p:sp>
      <p:sp>
        <p:nvSpPr>
          <p:cNvPr id="75780" name="Rectangle 4"/>
          <p:cNvSpPr>
            <a:spLocks noGrp="1" noRot="1" noChangeAspect="1" noChangeArrowheads="1" noTextEdit="1"/>
          </p:cNvSpPr>
          <p:nvPr>
            <p:ph type="sldImg" idx="2"/>
          </p:nvPr>
        </p:nvSpPr>
        <p:spPr bwMode="auto">
          <a:xfrm>
            <a:off x="919163" y="742950"/>
            <a:ext cx="4960937" cy="3722688"/>
          </a:xfrm>
          <a:prstGeom prst="rect">
            <a:avLst/>
          </a:prstGeom>
          <a:noFill/>
          <a:ln w="9525">
            <a:solidFill>
              <a:srgbClr val="000000"/>
            </a:solidFill>
            <a:miter lim="800000"/>
            <a:headEnd/>
            <a:tailEnd/>
          </a:ln>
        </p:spPr>
      </p:sp>
      <p:sp>
        <p:nvSpPr>
          <p:cNvPr id="445445" name="Rectangle 5"/>
          <p:cNvSpPr>
            <a:spLocks noGrp="1" noChangeArrowheads="1"/>
          </p:cNvSpPr>
          <p:nvPr>
            <p:ph type="body" sz="quarter" idx="3"/>
          </p:nvPr>
        </p:nvSpPr>
        <p:spPr bwMode="auto">
          <a:xfrm>
            <a:off x="907066" y="4715384"/>
            <a:ext cx="4983543" cy="4467450"/>
          </a:xfrm>
          <a:prstGeom prst="rect">
            <a:avLst/>
          </a:prstGeom>
          <a:noFill/>
          <a:ln w="9525">
            <a:noFill/>
            <a:miter lim="800000"/>
            <a:headEnd/>
            <a:tailEnd/>
          </a:ln>
          <a:effectLst/>
        </p:spPr>
        <p:txBody>
          <a:bodyPr vert="horz" wrap="square" lIns="95535" tIns="47767" rIns="95535" bIns="47767"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45446" name="Rectangle 6"/>
          <p:cNvSpPr>
            <a:spLocks noGrp="1" noChangeArrowheads="1"/>
          </p:cNvSpPr>
          <p:nvPr>
            <p:ph type="ftr" sz="quarter" idx="4"/>
          </p:nvPr>
        </p:nvSpPr>
        <p:spPr bwMode="auto">
          <a:xfrm>
            <a:off x="1" y="9429228"/>
            <a:ext cx="2944545" cy="497410"/>
          </a:xfrm>
          <a:prstGeom prst="rect">
            <a:avLst/>
          </a:prstGeom>
          <a:noFill/>
          <a:ln w="9525">
            <a:noFill/>
            <a:miter lim="800000"/>
            <a:headEnd/>
            <a:tailEnd/>
          </a:ln>
          <a:effectLst/>
        </p:spPr>
        <p:txBody>
          <a:bodyPr vert="horz" wrap="square" lIns="95535" tIns="47767" rIns="95535" bIns="47767" numCol="1" anchor="b" anchorCtr="0" compatLnSpc="1">
            <a:prstTxWarp prst="textNoShape">
              <a:avLst/>
            </a:prstTxWarp>
          </a:bodyPr>
          <a:lstStyle>
            <a:lvl1pPr defTabSz="955965">
              <a:defRPr sz="1300">
                <a:effectLst>
                  <a:outerShdw blurRad="38100" dist="38100" dir="2700000" algn="tl">
                    <a:srgbClr val="C0C0C0"/>
                  </a:outerShdw>
                </a:effectLst>
                <a:latin typeface="Arial" charset="0"/>
              </a:defRPr>
            </a:lvl1pPr>
          </a:lstStyle>
          <a:p>
            <a:pPr>
              <a:defRPr/>
            </a:pPr>
            <a:endParaRPr lang="en-GB" dirty="0"/>
          </a:p>
        </p:txBody>
      </p:sp>
      <p:sp>
        <p:nvSpPr>
          <p:cNvPr id="445447" name="Rectangle 7"/>
          <p:cNvSpPr>
            <a:spLocks noGrp="1" noChangeArrowheads="1"/>
          </p:cNvSpPr>
          <p:nvPr>
            <p:ph type="sldNum" sz="quarter" idx="5"/>
          </p:nvPr>
        </p:nvSpPr>
        <p:spPr bwMode="auto">
          <a:xfrm>
            <a:off x="3853132" y="9429228"/>
            <a:ext cx="2944545" cy="497410"/>
          </a:xfrm>
          <a:prstGeom prst="rect">
            <a:avLst/>
          </a:prstGeom>
          <a:noFill/>
          <a:ln w="9525">
            <a:noFill/>
            <a:miter lim="800000"/>
            <a:headEnd/>
            <a:tailEnd/>
          </a:ln>
          <a:effectLst/>
        </p:spPr>
        <p:txBody>
          <a:bodyPr vert="horz" wrap="square" lIns="95535" tIns="47767" rIns="95535" bIns="47767" numCol="1" anchor="b" anchorCtr="0" compatLnSpc="1">
            <a:prstTxWarp prst="textNoShape">
              <a:avLst/>
            </a:prstTxWarp>
          </a:bodyPr>
          <a:lstStyle>
            <a:lvl1pPr algn="r" defTabSz="955965">
              <a:defRPr sz="1300">
                <a:effectLst>
                  <a:outerShdw blurRad="38100" dist="38100" dir="2700000" algn="tl">
                    <a:srgbClr val="C0C0C0"/>
                  </a:outerShdw>
                </a:effectLst>
                <a:latin typeface="Arial" charset="0"/>
              </a:defRPr>
            </a:lvl1pPr>
          </a:lstStyle>
          <a:p>
            <a:pPr>
              <a:defRPr/>
            </a:pPr>
            <a:fld id="{2FF9C518-2DAE-4832-9BE1-1C3D3390128D}" type="slidenum">
              <a:rPr lang="en-GB"/>
              <a:pPr>
                <a:defRPr/>
              </a:pPr>
              <a:t>‹#›</a:t>
            </a:fld>
            <a:endParaRPr lang="en-GB" dirty="0"/>
          </a:p>
        </p:txBody>
      </p:sp>
    </p:spTree>
    <p:extLst>
      <p:ext uri="{BB962C8B-B14F-4D97-AF65-F5344CB8AC3E}">
        <p14:creationId xmlns:p14="http://schemas.microsoft.com/office/powerpoint/2010/main" val="17561358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5"/>
          </p:nvPr>
        </p:nvSpPr>
        <p:spPr>
          <a:ln/>
        </p:spPr>
        <p:txBody>
          <a:bodyPr/>
          <a:lstStyle/>
          <a:p>
            <a:fld id="{6B6642BC-6EF7-40BE-87FF-69EAAC614D64}" type="slidenum">
              <a:rPr lang="en-GB">
                <a:solidFill>
                  <a:srgbClr val="000000"/>
                </a:solidFill>
              </a:rPr>
              <a:pPr/>
              <a:t>1</a:t>
            </a:fld>
            <a:endParaRPr lang="en-GB" dirty="0">
              <a:solidFill>
                <a:srgbClr val="000000"/>
              </a:solidFill>
            </a:endParaRPr>
          </a:p>
        </p:txBody>
      </p:sp>
      <p:sp>
        <p:nvSpPr>
          <p:cNvPr id="1067010" name="Rectangle 2"/>
          <p:cNvSpPr>
            <a:spLocks noGrp="1" noRot="1" noChangeAspect="1" noChangeArrowheads="1" noTextEdit="1"/>
          </p:cNvSpPr>
          <p:nvPr>
            <p:ph type="sldImg"/>
          </p:nvPr>
        </p:nvSpPr>
        <p:spPr>
          <a:ln/>
        </p:spPr>
      </p:sp>
      <p:sp>
        <p:nvSpPr>
          <p:cNvPr id="106701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40277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18DF4D3-B8EF-4079-A144-CA337C8C03D2}" type="slidenum">
              <a:rPr lang="en-GB"/>
              <a:pPr>
                <a:defRPr/>
              </a:pPr>
              <a:t>2</a:t>
            </a:fld>
            <a:endParaRPr lang="en-GB" dirty="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en-GB" dirty="0">
              <a:latin typeface="Arial" pitchFamily="34" charset="0"/>
            </a:endParaRPr>
          </a:p>
        </p:txBody>
      </p:sp>
    </p:spTree>
    <p:extLst>
      <p:ext uri="{BB962C8B-B14F-4D97-AF65-F5344CB8AC3E}">
        <p14:creationId xmlns:p14="http://schemas.microsoft.com/office/powerpoint/2010/main" val="791854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18DF4D3-B8EF-4079-A144-CA337C8C03D2}" type="slidenum">
              <a:rPr lang="en-GB"/>
              <a:pPr>
                <a:defRPr/>
              </a:pPr>
              <a:t>3</a:t>
            </a:fld>
            <a:endParaRPr lang="en-GB" dirty="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en-GB" dirty="0">
              <a:latin typeface="Arial" pitchFamily="34" charset="0"/>
            </a:endParaRPr>
          </a:p>
        </p:txBody>
      </p:sp>
    </p:spTree>
    <p:extLst>
      <p:ext uri="{BB962C8B-B14F-4D97-AF65-F5344CB8AC3E}">
        <p14:creationId xmlns:p14="http://schemas.microsoft.com/office/powerpoint/2010/main" val="4071400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197A37C5-70BB-4DEB-9FFE-19BDC55021E9}" type="slidenum">
              <a:rPr lang="en-GB"/>
              <a:pPr>
                <a:defRPr/>
              </a:pPr>
              <a:t>4</a:t>
            </a:fld>
            <a:endParaRPr lang="en-GB" dirty="0"/>
          </a:p>
        </p:txBody>
      </p:sp>
      <p:sp>
        <p:nvSpPr>
          <p:cNvPr id="88067" name="Rectangle 2"/>
          <p:cNvSpPr>
            <a:spLocks noGrp="1" noRot="1" noChangeAspect="1" noChangeArrowheads="1" noTextEdit="1"/>
          </p:cNvSpPr>
          <p:nvPr>
            <p:ph type="sldImg"/>
          </p:nvPr>
        </p:nvSpPr>
        <p:spPr>
          <a:xfrm>
            <a:off x="917575" y="744538"/>
            <a:ext cx="4962525" cy="3722687"/>
          </a:xfrm>
          <a:ln/>
        </p:spPr>
      </p:sp>
      <p:sp>
        <p:nvSpPr>
          <p:cNvPr id="88068" name="Rectangle 3"/>
          <p:cNvSpPr>
            <a:spLocks noGrp="1" noChangeArrowheads="1"/>
          </p:cNvSpPr>
          <p:nvPr>
            <p:ph type="body" idx="1"/>
          </p:nvPr>
        </p:nvSpPr>
        <p:spPr>
          <a:xfrm>
            <a:off x="679162" y="4715384"/>
            <a:ext cx="5439355" cy="4467450"/>
          </a:xfrm>
          <a:noFill/>
          <a:ln/>
        </p:spPr>
        <p:txBody>
          <a:bodyPr lIns="95491" tIns="47745" rIns="95491" bIns="47745"/>
          <a:lstStyle/>
          <a:p>
            <a:endParaRPr lang="en-GB" dirty="0">
              <a:latin typeface="Arial" pitchFamily="34" charset="0"/>
            </a:endParaRPr>
          </a:p>
        </p:txBody>
      </p:sp>
    </p:spTree>
    <p:extLst>
      <p:ext uri="{BB962C8B-B14F-4D97-AF65-F5344CB8AC3E}">
        <p14:creationId xmlns:p14="http://schemas.microsoft.com/office/powerpoint/2010/main" val="2741109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197A37C5-70BB-4DEB-9FFE-19BDC55021E9}" type="slidenum">
              <a:rPr lang="en-GB"/>
              <a:pPr>
                <a:defRPr/>
              </a:pPr>
              <a:t>5</a:t>
            </a:fld>
            <a:endParaRPr lang="en-GB" dirty="0"/>
          </a:p>
        </p:txBody>
      </p:sp>
      <p:sp>
        <p:nvSpPr>
          <p:cNvPr id="88067" name="Rectangle 2"/>
          <p:cNvSpPr>
            <a:spLocks noGrp="1" noRot="1" noChangeAspect="1" noChangeArrowheads="1" noTextEdit="1"/>
          </p:cNvSpPr>
          <p:nvPr>
            <p:ph type="sldImg"/>
          </p:nvPr>
        </p:nvSpPr>
        <p:spPr>
          <a:xfrm>
            <a:off x="917575" y="744538"/>
            <a:ext cx="4962525" cy="3722687"/>
          </a:xfrm>
          <a:ln/>
        </p:spPr>
      </p:sp>
      <p:sp>
        <p:nvSpPr>
          <p:cNvPr id="88068" name="Rectangle 3"/>
          <p:cNvSpPr>
            <a:spLocks noGrp="1" noChangeArrowheads="1"/>
          </p:cNvSpPr>
          <p:nvPr>
            <p:ph type="body" idx="1"/>
          </p:nvPr>
        </p:nvSpPr>
        <p:spPr>
          <a:xfrm>
            <a:off x="679162" y="4715384"/>
            <a:ext cx="5439355" cy="4467450"/>
          </a:xfrm>
          <a:noFill/>
          <a:ln/>
        </p:spPr>
        <p:txBody>
          <a:bodyPr lIns="95491" tIns="47745" rIns="95491" bIns="47745"/>
          <a:lstStyle/>
          <a:p>
            <a:endParaRPr lang="en-GB" dirty="0">
              <a:latin typeface="Arial" pitchFamily="34" charset="0"/>
            </a:endParaRPr>
          </a:p>
        </p:txBody>
      </p:sp>
    </p:spTree>
    <p:extLst>
      <p:ext uri="{BB962C8B-B14F-4D97-AF65-F5344CB8AC3E}">
        <p14:creationId xmlns:p14="http://schemas.microsoft.com/office/powerpoint/2010/main" val="2368183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197A37C5-70BB-4DEB-9FFE-19BDC55021E9}" type="slidenum">
              <a:rPr lang="en-GB"/>
              <a:pPr>
                <a:defRPr/>
              </a:pPr>
              <a:t>6</a:t>
            </a:fld>
            <a:endParaRPr lang="en-GB" dirty="0"/>
          </a:p>
        </p:txBody>
      </p:sp>
      <p:sp>
        <p:nvSpPr>
          <p:cNvPr id="88067" name="Rectangle 2"/>
          <p:cNvSpPr>
            <a:spLocks noGrp="1" noRot="1" noChangeAspect="1" noChangeArrowheads="1" noTextEdit="1"/>
          </p:cNvSpPr>
          <p:nvPr>
            <p:ph type="sldImg"/>
          </p:nvPr>
        </p:nvSpPr>
        <p:spPr>
          <a:xfrm>
            <a:off x="917575" y="744538"/>
            <a:ext cx="4962525" cy="3722687"/>
          </a:xfrm>
          <a:ln/>
        </p:spPr>
      </p:sp>
      <p:sp>
        <p:nvSpPr>
          <p:cNvPr id="88068" name="Rectangle 3"/>
          <p:cNvSpPr>
            <a:spLocks noGrp="1" noChangeArrowheads="1"/>
          </p:cNvSpPr>
          <p:nvPr>
            <p:ph type="body" idx="1"/>
          </p:nvPr>
        </p:nvSpPr>
        <p:spPr>
          <a:xfrm>
            <a:off x="679162" y="4715384"/>
            <a:ext cx="5439355" cy="4467450"/>
          </a:xfrm>
          <a:noFill/>
          <a:ln/>
        </p:spPr>
        <p:txBody>
          <a:bodyPr lIns="95491" tIns="47745" rIns="95491" bIns="47745"/>
          <a:lstStyle/>
          <a:p>
            <a:endParaRPr lang="en-GB" dirty="0">
              <a:latin typeface="Arial" pitchFamily="34" charset="0"/>
            </a:endParaRPr>
          </a:p>
        </p:txBody>
      </p:sp>
    </p:spTree>
    <p:extLst>
      <p:ext uri="{BB962C8B-B14F-4D97-AF65-F5344CB8AC3E}">
        <p14:creationId xmlns:p14="http://schemas.microsoft.com/office/powerpoint/2010/main" val="3160879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197A37C5-70BB-4DEB-9FFE-19BDC55021E9}" type="slidenum">
              <a:rPr lang="en-GB"/>
              <a:pPr>
                <a:defRPr/>
              </a:pPr>
              <a:t>7</a:t>
            </a:fld>
            <a:endParaRPr lang="en-GB" dirty="0"/>
          </a:p>
        </p:txBody>
      </p:sp>
      <p:sp>
        <p:nvSpPr>
          <p:cNvPr id="88067" name="Rectangle 2"/>
          <p:cNvSpPr>
            <a:spLocks noGrp="1" noRot="1" noChangeAspect="1" noChangeArrowheads="1" noTextEdit="1"/>
          </p:cNvSpPr>
          <p:nvPr>
            <p:ph type="sldImg"/>
          </p:nvPr>
        </p:nvSpPr>
        <p:spPr>
          <a:xfrm>
            <a:off x="917575" y="744538"/>
            <a:ext cx="4962525" cy="3722687"/>
          </a:xfrm>
          <a:ln/>
        </p:spPr>
      </p:sp>
      <p:sp>
        <p:nvSpPr>
          <p:cNvPr id="88068" name="Rectangle 3"/>
          <p:cNvSpPr>
            <a:spLocks noGrp="1" noChangeArrowheads="1"/>
          </p:cNvSpPr>
          <p:nvPr>
            <p:ph type="body" idx="1"/>
          </p:nvPr>
        </p:nvSpPr>
        <p:spPr>
          <a:xfrm>
            <a:off x="679162" y="4715384"/>
            <a:ext cx="5439355" cy="4467450"/>
          </a:xfrm>
          <a:noFill/>
          <a:ln/>
        </p:spPr>
        <p:txBody>
          <a:bodyPr lIns="95491" tIns="47745" rIns="95491" bIns="47745"/>
          <a:lstStyle/>
          <a:p>
            <a:endParaRPr lang="en-GB" dirty="0">
              <a:latin typeface="Arial" pitchFamily="34" charset="0"/>
            </a:endParaRPr>
          </a:p>
        </p:txBody>
      </p:sp>
    </p:spTree>
    <p:extLst>
      <p:ext uri="{BB962C8B-B14F-4D97-AF65-F5344CB8AC3E}">
        <p14:creationId xmlns:p14="http://schemas.microsoft.com/office/powerpoint/2010/main" val="525064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5"/>
          </p:nvPr>
        </p:nvSpPr>
        <p:spPr>
          <a:ln/>
        </p:spPr>
        <p:txBody>
          <a:bodyPr/>
          <a:lstStyle/>
          <a:p>
            <a:fld id="{6B6642BC-6EF7-40BE-87FF-69EAAC614D64}" type="slidenum">
              <a:rPr lang="en-GB">
                <a:solidFill>
                  <a:srgbClr val="000000"/>
                </a:solidFill>
              </a:rPr>
              <a:pPr/>
              <a:t>8</a:t>
            </a:fld>
            <a:endParaRPr lang="en-GB" dirty="0">
              <a:solidFill>
                <a:srgbClr val="000000"/>
              </a:solidFill>
            </a:endParaRPr>
          </a:p>
        </p:txBody>
      </p:sp>
      <p:sp>
        <p:nvSpPr>
          <p:cNvPr id="1067010" name="Rectangle 2"/>
          <p:cNvSpPr>
            <a:spLocks noGrp="1" noRot="1" noChangeAspect="1" noChangeArrowheads="1" noTextEdit="1"/>
          </p:cNvSpPr>
          <p:nvPr>
            <p:ph type="sldImg"/>
          </p:nvPr>
        </p:nvSpPr>
        <p:spPr>
          <a:ln/>
        </p:spPr>
      </p:sp>
      <p:sp>
        <p:nvSpPr>
          <p:cNvPr id="106701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66416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17506" name="Rectangle 2"/>
          <p:cNvSpPr>
            <a:spLocks noGrp="1" noChangeArrowheads="1"/>
          </p:cNvSpPr>
          <p:nvPr>
            <p:ph type="ctrTitle"/>
          </p:nvPr>
        </p:nvSpPr>
        <p:spPr>
          <a:xfrm>
            <a:off x="812800" y="330200"/>
            <a:ext cx="7772400" cy="1143000"/>
          </a:xfrm>
        </p:spPr>
        <p:txBody>
          <a:bodyPr/>
          <a:lstStyle>
            <a:lvl1pPr>
              <a:defRPr/>
            </a:lvl1pPr>
          </a:lstStyle>
          <a:p>
            <a:endParaRPr lang="en-GB"/>
          </a:p>
        </p:txBody>
      </p:sp>
      <p:sp>
        <p:nvSpPr>
          <p:cNvPr id="917507" name="Rectangle 3"/>
          <p:cNvSpPr>
            <a:spLocks noGrp="1" noChangeArrowheads="1"/>
          </p:cNvSpPr>
          <p:nvPr>
            <p:ph type="subTitle" idx="1"/>
          </p:nvPr>
        </p:nvSpPr>
        <p:spPr>
          <a:xfrm>
            <a:off x="1358900" y="2489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4" name="Rectangle 4"/>
          <p:cNvSpPr>
            <a:spLocks noGrp="1" noChangeArrowheads="1"/>
          </p:cNvSpPr>
          <p:nvPr>
            <p:ph type="dt" sz="half" idx="10"/>
          </p:nvPr>
        </p:nvSpPr>
        <p:spPr bwMode="auto">
          <a:xfrm>
            <a:off x="406400" y="62103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i="1">
                <a:solidFill>
                  <a:schemeClr val="bg1"/>
                </a:solidFill>
                <a:effectLst/>
                <a:latin typeface="Arial" charset="0"/>
              </a:defRPr>
            </a:lvl1pPr>
          </a:lstStyle>
          <a:p>
            <a:pPr>
              <a:defRPr/>
            </a:pPr>
            <a:r>
              <a:rPr lang="en-US" dirty="0"/>
              <a:t>4 April 2006 </a:t>
            </a:r>
          </a:p>
        </p:txBody>
      </p:sp>
      <p:sp>
        <p:nvSpPr>
          <p:cNvPr id="5" name="Rectangle 5"/>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b="0">
                <a:solidFill>
                  <a:schemeClr val="tx1"/>
                </a:solidFill>
                <a:effectLst/>
                <a:latin typeface="Arial" charset="0"/>
              </a:defRPr>
            </a:lvl1pPr>
          </a:lstStyle>
          <a:p>
            <a:pPr>
              <a:defRPr/>
            </a:pPr>
            <a:endParaRPr lang="en-US" dirty="0"/>
          </a:p>
        </p:txBody>
      </p:sp>
      <p:sp>
        <p:nvSpPr>
          <p:cNvPr id="6" name="Rectangle 6"/>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b="0">
                <a:solidFill>
                  <a:schemeClr val="tx1"/>
                </a:solidFill>
                <a:effectLst/>
                <a:latin typeface="Arial" charset="0"/>
              </a:defRPr>
            </a:lvl1pPr>
          </a:lstStyle>
          <a:p>
            <a:pPr>
              <a:defRPr/>
            </a:pPr>
            <a:fld id="{D2624C80-784E-4086-8C33-8808BB455C04}"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itle 1"/>
          <p:cNvSpPr>
            <a:spLocks noGrp="1"/>
          </p:cNvSpPr>
          <p:nvPr>
            <p:ph type="title"/>
          </p:nvPr>
        </p:nvSpPr>
        <p:spPr>
          <a:xfrm>
            <a:off x="0" y="-7566"/>
            <a:ext cx="9144000" cy="683841"/>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306388" y="1439863"/>
            <a:ext cx="8567737" cy="4772025"/>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stStyle>
          <a:p>
            <a:pPr lvl="0"/>
            <a:r>
              <a:rPr lang="en-US" dirty="0"/>
              <a:t>Click to edit Master text styles</a:t>
            </a:r>
          </a:p>
          <a:p>
            <a:pPr lvl="1"/>
            <a:r>
              <a:rPr lang="en-US" dirty="0"/>
              <a:t>Second level</a:t>
            </a:r>
          </a:p>
        </p:txBody>
      </p:sp>
      <p:pic>
        <p:nvPicPr>
          <p:cNvPr id="2" name="Picture 1"/>
          <p:cNvPicPr>
            <a:picLocks noChangeAspect="1"/>
          </p:cNvPicPr>
          <p:nvPr userDrawn="1"/>
        </p:nvPicPr>
        <p:blipFill>
          <a:blip r:embed="rId2"/>
          <a:stretch>
            <a:fillRect/>
          </a:stretch>
        </p:blipFill>
        <p:spPr>
          <a:xfrm>
            <a:off x="0" y="1"/>
            <a:ext cx="1071995" cy="611982"/>
          </a:xfrm>
          <a:prstGeom prst="rect">
            <a:avLst/>
          </a:prstGeom>
        </p:spPr>
      </p:pic>
    </p:spTree>
    <p:extLst>
      <p:ext uri="{BB962C8B-B14F-4D97-AF65-F5344CB8AC3E}">
        <p14:creationId xmlns:p14="http://schemas.microsoft.com/office/powerpoint/2010/main" val="1098876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itle 1"/>
          <p:cNvSpPr>
            <a:spLocks noGrp="1"/>
          </p:cNvSpPr>
          <p:nvPr>
            <p:ph type="title"/>
          </p:nvPr>
        </p:nvSpPr>
        <p:spPr>
          <a:xfrm>
            <a:off x="0" y="-7566"/>
            <a:ext cx="9144000" cy="683841"/>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306388" y="1439863"/>
            <a:ext cx="8567737" cy="4772025"/>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stStyle>
          <a:p>
            <a:pPr lvl="0"/>
            <a:r>
              <a:rPr lang="en-US" dirty="0"/>
              <a:t>Click to edit Master text styles</a:t>
            </a:r>
          </a:p>
          <a:p>
            <a:pPr lvl="1"/>
            <a:r>
              <a:rPr lang="en-US" dirty="0"/>
              <a:t>Second level</a:t>
            </a:r>
          </a:p>
        </p:txBody>
      </p:sp>
      <p:pic>
        <p:nvPicPr>
          <p:cNvPr id="2" name="Picture 1"/>
          <p:cNvPicPr>
            <a:picLocks noChangeAspect="1"/>
          </p:cNvPicPr>
          <p:nvPr userDrawn="1"/>
        </p:nvPicPr>
        <p:blipFill>
          <a:blip r:embed="rId2"/>
          <a:stretch>
            <a:fillRect/>
          </a:stretch>
        </p:blipFill>
        <p:spPr>
          <a:xfrm>
            <a:off x="0" y="1"/>
            <a:ext cx="1071995" cy="611982"/>
          </a:xfrm>
          <a:prstGeom prst="rect">
            <a:avLst/>
          </a:prstGeom>
        </p:spPr>
      </p:pic>
    </p:spTree>
    <p:extLst>
      <p:ext uri="{BB962C8B-B14F-4D97-AF65-F5344CB8AC3E}">
        <p14:creationId xmlns:p14="http://schemas.microsoft.com/office/powerpoint/2010/main" val="3123926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xfrm>
            <a:off x="685800" y="6248400"/>
            <a:ext cx="1905000" cy="457200"/>
          </a:xfrm>
          <a:prstGeom prst="rect">
            <a:avLst/>
          </a:prstGeom>
        </p:spPr>
        <p:txBody>
          <a:bodyPr/>
          <a:lstStyle>
            <a:lvl1pPr>
              <a:defRPr>
                <a:latin typeface="Arial" charset="0"/>
                <a:cs typeface="Arial"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200" b="1" i="0" u="none" strike="noStrike" kern="1200" cap="none" spc="0" normalizeH="0" baseline="0" noProof="0" dirty="0">
              <a:ln>
                <a:noFill/>
              </a:ln>
              <a:solidFill>
                <a:srgbClr val="333333"/>
              </a:solidFill>
              <a:effectLst/>
              <a:uLnTx/>
              <a:uFillTx/>
              <a:latin typeface="Arial" charset="0"/>
              <a:ea typeface="+mn-ea"/>
              <a:cs typeface="Arial" charset="0"/>
            </a:endParaRPr>
          </a:p>
        </p:txBody>
      </p:sp>
      <p:sp>
        <p:nvSpPr>
          <p:cNvPr id="4" name="Rectangle 5"/>
          <p:cNvSpPr>
            <a:spLocks noGrp="1" noChangeArrowheads="1"/>
          </p:cNvSpPr>
          <p:nvPr>
            <p:ph type="ftr" sz="quarter" idx="11"/>
          </p:nvPr>
        </p:nvSpPr>
        <p:spPr>
          <a:xfrm>
            <a:off x="3124200" y="6248400"/>
            <a:ext cx="2895600" cy="457200"/>
          </a:xfrm>
          <a:prstGeom prst="rect">
            <a:avLst/>
          </a:prstGeom>
        </p:spPr>
        <p:txBody>
          <a:bodyPr/>
          <a:lstStyle>
            <a:lvl1pPr>
              <a:defRPr>
                <a:latin typeface="Arial" charset="0"/>
                <a:cs typeface="Arial"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200" b="1" i="0" u="none" strike="noStrike" kern="1200" cap="none" spc="0" normalizeH="0" baseline="0" noProof="0" dirty="0">
              <a:ln>
                <a:noFill/>
              </a:ln>
              <a:solidFill>
                <a:srgbClr val="333333"/>
              </a:solidFill>
              <a:effectLst/>
              <a:uLnTx/>
              <a:uFillTx/>
              <a:latin typeface="Arial" charset="0"/>
              <a:ea typeface="+mn-ea"/>
              <a:cs typeface="Arial" charset="0"/>
            </a:endParaRPr>
          </a:p>
        </p:txBody>
      </p:sp>
      <p:sp>
        <p:nvSpPr>
          <p:cNvPr id="5" name="Rectangle 6"/>
          <p:cNvSpPr>
            <a:spLocks noGrp="1" noChangeArrowheads="1"/>
          </p:cNvSpPr>
          <p:nvPr>
            <p:ph type="sldNum" sz="quarter" idx="12"/>
          </p:nvPr>
        </p:nvSpPr>
        <p:spPr>
          <a:xfrm>
            <a:off x="6553200" y="6248400"/>
            <a:ext cx="1905000" cy="457200"/>
          </a:xfrm>
          <a:prstGeom prst="rect">
            <a:avLst/>
          </a:prstGeom>
        </p:spPr>
        <p:txBody>
          <a:bodyPr/>
          <a:lstStyle>
            <a:lvl1pPr>
              <a:defRPr>
                <a:latin typeface="Arial" charset="0"/>
                <a:cs typeface="Arial"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fld id="{D11AE623-4A0B-48A6-B541-76770A1498F2}" type="slidenum">
              <a:rPr kumimoji="0" lang="en-US" sz="3200" b="1" i="0" u="none" strike="noStrike" kern="1200" cap="none" spc="0" normalizeH="0" baseline="0" noProof="0">
                <a:ln>
                  <a:noFill/>
                </a:ln>
                <a:solidFill>
                  <a:srgbClr val="333333"/>
                </a:solidFill>
                <a:effectLst/>
                <a:uLnTx/>
                <a:uFillTx/>
                <a:latin typeface="Arial" charset="0"/>
                <a:ea typeface="+mn-ea"/>
                <a:cs typeface="Arial" charset="0"/>
              </a:rPr>
              <a:pPr marL="0" marR="0" lvl="0" indent="0" algn="l" defTabSz="914400" rtl="0" eaLnBrk="0" fontAlgn="base" latinLnBrk="0" hangingPunct="0">
                <a:lnSpc>
                  <a:spcPct val="100000"/>
                </a:lnSpc>
                <a:spcBef>
                  <a:spcPct val="0"/>
                </a:spcBef>
                <a:spcAft>
                  <a:spcPct val="0"/>
                </a:spcAft>
                <a:buClrTx/>
                <a:buSzTx/>
                <a:buFontTx/>
                <a:buNone/>
                <a:tabLst/>
                <a:defRPr/>
              </a:pPr>
              <a:t>‹#›</a:t>
            </a:fld>
            <a:endParaRPr kumimoji="0" lang="en-US" sz="3200" b="1" i="0" u="none" strike="noStrike" kern="1200" cap="none" spc="0" normalizeH="0" baseline="0" noProof="0" dirty="0">
              <a:ln>
                <a:noFill/>
              </a:ln>
              <a:solidFill>
                <a:srgbClr val="333333"/>
              </a:solidFill>
              <a:effectLst/>
              <a:uLnTx/>
              <a:uFillTx/>
              <a:latin typeface="Arial" charset="0"/>
              <a:ea typeface="+mn-ea"/>
              <a:cs typeface="Arial" charset="0"/>
            </a:endParaRPr>
          </a:p>
        </p:txBody>
      </p:sp>
    </p:spTree>
    <p:extLst>
      <p:ext uri="{BB962C8B-B14F-4D97-AF65-F5344CB8AC3E}">
        <p14:creationId xmlns:p14="http://schemas.microsoft.com/office/powerpoint/2010/main" val="1172375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6.xml"/><Relationship Id="rId1" Type="http://schemas.openxmlformats.org/officeDocument/2006/relationships/slideLayout" Target="../slideLayouts/slideLayout13.xml"/></Relationships>
</file>

<file path=ppt/slideMasters/_rels/slideMaster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2223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21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Tree>
  </p:cSld>
  <p:clrMap bg1="lt1" tx1="dk1" bg2="lt2" tx2="dk2" accent1="accent1" accent2="accent2" accent3="accent3" accent4="accent4" accent5="accent5" accent6="accent6" hlink="hlink" folHlink="folHlink"/>
  <p:sldLayoutIdLst>
    <p:sldLayoutId id="2147483940"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 id="2147483955"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800" b="1" i="1">
          <a:solidFill>
            <a:schemeClr val="bg1"/>
          </a:solidFill>
          <a:latin typeface="+mn-lt"/>
          <a:ea typeface="+mn-ea"/>
          <a:cs typeface="+mn-cs"/>
        </a:defRPr>
      </a:lvl1pPr>
      <a:lvl2pPr marL="742950" indent="-285750" algn="l" rtl="0" eaLnBrk="0" fontAlgn="base" hangingPunct="0">
        <a:spcBef>
          <a:spcPct val="20000"/>
        </a:spcBef>
        <a:spcAft>
          <a:spcPct val="0"/>
        </a:spcAft>
        <a:buClr>
          <a:schemeClr val="bg1"/>
        </a:buClr>
        <a:buFont typeface="Wingdings" pitchFamily="2" charset="2"/>
        <a:buChar char="§"/>
        <a:defRPr sz="2400" b="1" i="1">
          <a:solidFill>
            <a:schemeClr val="bg1"/>
          </a:solidFill>
          <a:latin typeface="+mn-lt"/>
        </a:defRPr>
      </a:lvl2pPr>
      <a:lvl3pPr marL="1143000" indent="-228600" algn="l" rtl="0" eaLnBrk="0" fontAlgn="base" hangingPunct="0">
        <a:spcBef>
          <a:spcPct val="20000"/>
        </a:spcBef>
        <a:spcAft>
          <a:spcPct val="0"/>
        </a:spcAft>
        <a:buFont typeface="Wingdings" pitchFamily="2" charset="2"/>
        <a:buChar char="ü"/>
        <a:defRPr sz="2000" b="1" i="1">
          <a:solidFill>
            <a:schemeClr val="bg1"/>
          </a:solidFill>
          <a:latin typeface="+mn-lt"/>
        </a:defRPr>
      </a:lvl3pPr>
      <a:lvl4pPr marL="1600200" indent="-228600" algn="l" rtl="0" eaLnBrk="0" fontAlgn="base" hangingPunct="0">
        <a:spcBef>
          <a:spcPct val="20000"/>
        </a:spcBef>
        <a:spcAft>
          <a:spcPct val="0"/>
        </a:spcAft>
        <a:buFont typeface="Wingdings" pitchFamily="2" charset="2"/>
        <a:buChar char="Ø"/>
        <a:defRPr sz="2000">
          <a:solidFill>
            <a:schemeClr val="bg1"/>
          </a:solidFill>
          <a:latin typeface="+mn-lt"/>
        </a:defRPr>
      </a:lvl4pPr>
      <a:lvl5pPr marL="2057400" indent="-228600" algn="l" rtl="0" eaLnBrk="0" fontAlgn="base" hangingPunct="0">
        <a:spcBef>
          <a:spcPct val="20000"/>
        </a:spcBef>
        <a:spcAft>
          <a:spcPct val="0"/>
        </a:spcAft>
        <a:buFont typeface="Wingdings" pitchFamily="2" charset="2"/>
        <a:buChar char="Ø"/>
        <a:defRPr sz="2000">
          <a:solidFill>
            <a:schemeClr val="bg1"/>
          </a:solidFill>
          <a:latin typeface="+mn-lt"/>
        </a:defRPr>
      </a:lvl5pPr>
      <a:lvl6pPr marL="2514600" indent="-228600" algn="l" rtl="0" eaLnBrk="0" fontAlgn="base" hangingPunct="0">
        <a:spcBef>
          <a:spcPct val="20000"/>
        </a:spcBef>
        <a:spcAft>
          <a:spcPct val="0"/>
        </a:spcAft>
        <a:buFont typeface="Wingdings" pitchFamily="2" charset="2"/>
        <a:buChar char="Ø"/>
        <a:defRPr sz="2000">
          <a:solidFill>
            <a:schemeClr val="bg1"/>
          </a:solidFill>
          <a:latin typeface="+mn-lt"/>
        </a:defRPr>
      </a:lvl6pPr>
      <a:lvl7pPr marL="2971800" indent="-228600" algn="l" rtl="0" eaLnBrk="0" fontAlgn="base" hangingPunct="0">
        <a:spcBef>
          <a:spcPct val="20000"/>
        </a:spcBef>
        <a:spcAft>
          <a:spcPct val="0"/>
        </a:spcAft>
        <a:buFont typeface="Wingdings" pitchFamily="2" charset="2"/>
        <a:buChar char="Ø"/>
        <a:defRPr sz="2000">
          <a:solidFill>
            <a:schemeClr val="bg1"/>
          </a:solidFill>
          <a:latin typeface="+mn-lt"/>
        </a:defRPr>
      </a:lvl7pPr>
      <a:lvl8pPr marL="3429000" indent="-228600" algn="l" rtl="0" eaLnBrk="0" fontAlgn="base" hangingPunct="0">
        <a:spcBef>
          <a:spcPct val="20000"/>
        </a:spcBef>
        <a:spcAft>
          <a:spcPct val="0"/>
        </a:spcAft>
        <a:buFont typeface="Wingdings" pitchFamily="2" charset="2"/>
        <a:buChar char="Ø"/>
        <a:defRPr sz="2000">
          <a:solidFill>
            <a:schemeClr val="bg1"/>
          </a:solidFill>
          <a:latin typeface="+mn-lt"/>
        </a:defRPr>
      </a:lvl8pPr>
      <a:lvl9pPr marL="3886200" indent="-228600" algn="l" rtl="0" eaLnBrk="0" fontAlgn="base" hangingPunct="0">
        <a:spcBef>
          <a:spcPct val="20000"/>
        </a:spcBef>
        <a:spcAft>
          <a:spcPct val="0"/>
        </a:spcAft>
        <a:buFont typeface="Wingdings" pitchFamily="2" charset="2"/>
        <a:buChar char="Ø"/>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22223C"/>
        </a:solidFill>
        <a:effectLst/>
      </p:bgPr>
    </p:bg>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bwMode="auto">
          <a:xfrm>
            <a:off x="704850" y="1341438"/>
            <a:ext cx="7773988" cy="49736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Text level 1</a:t>
            </a:r>
          </a:p>
          <a:p>
            <a:pPr lvl="1"/>
            <a:r>
              <a:rPr lang="en-GB"/>
              <a:t>Text level 2</a:t>
            </a:r>
          </a:p>
          <a:p>
            <a:pPr lvl="2"/>
            <a:r>
              <a:rPr lang="en-GB"/>
              <a:t>Text level 3</a:t>
            </a:r>
          </a:p>
        </p:txBody>
      </p:sp>
      <p:sp>
        <p:nvSpPr>
          <p:cNvPr id="311300" name="Rectangle 4"/>
          <p:cNvSpPr>
            <a:spLocks noGrp="1" noChangeArrowheads="1"/>
          </p:cNvSpPr>
          <p:nvPr>
            <p:ph type="dt" sz="half" idx="2"/>
          </p:nvPr>
        </p:nvSpPr>
        <p:spPr bwMode="auto">
          <a:xfrm>
            <a:off x="250825" y="6469063"/>
            <a:ext cx="1165225" cy="368300"/>
          </a:xfrm>
          <a:prstGeom prst="rect">
            <a:avLst/>
          </a:prstGeom>
          <a:noFill/>
          <a:ln w="9525">
            <a:noFill/>
            <a:miter lim="800000"/>
            <a:headEnd/>
            <a:tailEnd/>
          </a:ln>
          <a:effectLst/>
        </p:spPr>
        <p:txBody>
          <a:bodyPr vert="horz" wrap="square" lIns="91429" tIns="45715" rIns="91429" bIns="45715" numCol="1" anchor="ctr" anchorCtr="0" compatLnSpc="1">
            <a:prstTxWarp prst="textNoShape">
              <a:avLst/>
            </a:prstTxWarp>
          </a:bodyPr>
          <a:lstStyle>
            <a:lvl1pPr eaLnBrk="0" hangingPunct="0">
              <a:defRPr sz="1200">
                <a:solidFill>
                  <a:srgbClr val="626262"/>
                </a:solidFill>
                <a:latin typeface="Arial" charset="0"/>
                <a:ea typeface="Osaka" pitchFamily="-92" charset="-128"/>
                <a:cs typeface="+mn-cs"/>
              </a:defRPr>
            </a:lvl1pPr>
          </a:lstStyle>
          <a:p>
            <a:pPr>
              <a:defRPr/>
            </a:pPr>
            <a:fld id="{65750855-DC04-4D36-B544-0BBE25DB7C47}" type="datetime1">
              <a:rPr lang="en-GB" b="0"/>
              <a:pPr>
                <a:defRPr/>
              </a:pPr>
              <a:t>12/11/2019</a:t>
            </a:fld>
            <a:endParaRPr lang="en-GB" b="0" dirty="0">
              <a:solidFill>
                <a:srgbClr val="000000"/>
              </a:solidFill>
            </a:endParaRPr>
          </a:p>
        </p:txBody>
      </p:sp>
      <p:sp>
        <p:nvSpPr>
          <p:cNvPr id="311301" name="Rectangle 5"/>
          <p:cNvSpPr>
            <a:spLocks noGrp="1" noChangeArrowheads="1"/>
          </p:cNvSpPr>
          <p:nvPr>
            <p:ph type="ftr" sz="quarter" idx="3"/>
          </p:nvPr>
        </p:nvSpPr>
        <p:spPr bwMode="auto">
          <a:xfrm>
            <a:off x="1835150" y="6469063"/>
            <a:ext cx="5824538" cy="368300"/>
          </a:xfrm>
          <a:prstGeom prst="rect">
            <a:avLst/>
          </a:prstGeom>
          <a:noFill/>
          <a:ln w="9525">
            <a:noFill/>
            <a:miter lim="800000"/>
            <a:headEnd/>
            <a:tailEnd/>
          </a:ln>
          <a:effectLst/>
        </p:spPr>
        <p:txBody>
          <a:bodyPr vert="horz" wrap="square" lIns="91429" tIns="45715" rIns="91429" bIns="45715" numCol="1" anchor="ctr" anchorCtr="0" compatLnSpc="1">
            <a:prstTxWarp prst="textNoShape">
              <a:avLst/>
            </a:prstTxWarp>
          </a:bodyPr>
          <a:lstStyle>
            <a:lvl1pPr algn="ctr" eaLnBrk="0" hangingPunct="0">
              <a:defRPr sz="1200" dirty="0">
                <a:solidFill>
                  <a:schemeClr val="tx1"/>
                </a:solidFill>
                <a:latin typeface="Arial" charset="0"/>
                <a:ea typeface="Osaka" pitchFamily="-92" charset="-128"/>
                <a:cs typeface="+mn-cs"/>
              </a:defRPr>
            </a:lvl1pPr>
          </a:lstStyle>
          <a:p>
            <a:pPr>
              <a:defRPr/>
            </a:pPr>
            <a:endParaRPr lang="en-GB" b="0" dirty="0">
              <a:solidFill>
                <a:srgbClr val="000000"/>
              </a:solidFill>
            </a:endParaRPr>
          </a:p>
        </p:txBody>
      </p:sp>
      <p:sp>
        <p:nvSpPr>
          <p:cNvPr id="311302" name="Rectangle 6"/>
          <p:cNvSpPr>
            <a:spLocks noGrp="1" noChangeArrowheads="1"/>
          </p:cNvSpPr>
          <p:nvPr>
            <p:ph type="sldNum" sz="quarter" idx="4"/>
          </p:nvPr>
        </p:nvSpPr>
        <p:spPr bwMode="auto">
          <a:xfrm>
            <a:off x="7951788" y="6443663"/>
            <a:ext cx="1012825" cy="3540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eaLnBrk="0" hangingPunct="0">
              <a:defRPr sz="2000" b="1">
                <a:solidFill>
                  <a:srgbClr val="9C9D9F"/>
                </a:solidFill>
                <a:latin typeface="Arial" charset="0"/>
                <a:ea typeface="Osaka" pitchFamily="-92" charset="-128"/>
                <a:cs typeface="+mn-cs"/>
              </a:defRPr>
            </a:lvl1pPr>
          </a:lstStyle>
          <a:p>
            <a:pPr>
              <a:defRPr/>
            </a:pPr>
            <a:fld id="{60C0FEA7-0902-40F8-B50A-74537A20A319}" type="slidenum">
              <a:rPr lang="en-GB"/>
              <a:pPr>
                <a:defRPr/>
              </a:pPr>
              <a:t>‹#›</a:t>
            </a:fld>
            <a:endParaRPr lang="en-GB" dirty="0"/>
          </a:p>
        </p:txBody>
      </p:sp>
      <p:sp>
        <p:nvSpPr>
          <p:cNvPr id="10246" name="Rectangle 23"/>
          <p:cNvSpPr>
            <a:spLocks noGrp="1" noChangeArrowheads="1"/>
          </p:cNvSpPr>
          <p:nvPr>
            <p:ph type="title"/>
          </p:nvPr>
        </p:nvSpPr>
        <p:spPr bwMode="auto">
          <a:xfrm>
            <a:off x="1042988" y="250825"/>
            <a:ext cx="7488237" cy="647700"/>
          </a:xfrm>
          <a:prstGeom prst="rect">
            <a:avLst/>
          </a:prstGeom>
          <a:noFill/>
          <a:ln w="9525">
            <a:noFill/>
            <a:miter lim="800000"/>
            <a:headEnd/>
            <a:tailEnd/>
          </a:ln>
        </p:spPr>
        <p:txBody>
          <a:bodyPr vert="horz" wrap="square" lIns="91429" tIns="45715" rIns="91429" bIns="45715" numCol="1" anchor="ctr" anchorCtr="0" compatLnSpc="1">
            <a:prstTxWarp prst="textNoShape">
              <a:avLst/>
            </a:prstTxWarp>
          </a:bodyPr>
          <a:lstStyle/>
          <a:p>
            <a:pPr lvl="0"/>
            <a:r>
              <a:rPr lang="en-GB"/>
              <a:t>ADD TITLE</a:t>
            </a:r>
          </a:p>
        </p:txBody>
      </p:sp>
      <p:pic>
        <p:nvPicPr>
          <p:cNvPr id="10247" name="Picture 24" descr="IEC logo RVB"/>
          <p:cNvPicPr>
            <a:picLocks noChangeAspect="1" noChangeArrowheads="1"/>
          </p:cNvPicPr>
          <p:nvPr/>
        </p:nvPicPr>
        <p:blipFill>
          <a:blip r:embed="rId2" cstate="print"/>
          <a:srcRect/>
          <a:stretch>
            <a:fillRect/>
          </a:stretch>
        </p:blipFill>
        <p:spPr bwMode="auto">
          <a:xfrm>
            <a:off x="250825" y="250825"/>
            <a:ext cx="649288" cy="649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0" fontAlgn="base" hangingPunct="0">
        <a:spcBef>
          <a:spcPct val="0"/>
        </a:spcBef>
        <a:spcAft>
          <a:spcPct val="0"/>
        </a:spcAft>
        <a:defRPr sz="2800" b="1">
          <a:solidFill>
            <a:srgbClr val="FFCC00"/>
          </a:solidFill>
          <a:latin typeface="+mj-lt"/>
          <a:ea typeface="+mj-ea"/>
          <a:cs typeface="Osaka"/>
        </a:defRPr>
      </a:lvl1pPr>
      <a:lvl2pPr algn="l" rtl="0" eaLnBrk="0" fontAlgn="base" hangingPunct="0">
        <a:spcBef>
          <a:spcPct val="0"/>
        </a:spcBef>
        <a:spcAft>
          <a:spcPct val="0"/>
        </a:spcAft>
        <a:defRPr sz="2800" b="1">
          <a:solidFill>
            <a:srgbClr val="FFCC00"/>
          </a:solidFill>
          <a:latin typeface="Arial" charset="0"/>
          <a:ea typeface="Osaka" pitchFamily="-92" charset="-128"/>
          <a:cs typeface="Osaka"/>
        </a:defRPr>
      </a:lvl2pPr>
      <a:lvl3pPr algn="l" rtl="0" eaLnBrk="0" fontAlgn="base" hangingPunct="0">
        <a:spcBef>
          <a:spcPct val="0"/>
        </a:spcBef>
        <a:spcAft>
          <a:spcPct val="0"/>
        </a:spcAft>
        <a:defRPr sz="2800" b="1">
          <a:solidFill>
            <a:srgbClr val="FFCC00"/>
          </a:solidFill>
          <a:latin typeface="Arial" charset="0"/>
          <a:ea typeface="Osaka" pitchFamily="-92" charset="-128"/>
          <a:cs typeface="Osaka"/>
        </a:defRPr>
      </a:lvl3pPr>
      <a:lvl4pPr algn="l" rtl="0" eaLnBrk="0" fontAlgn="base" hangingPunct="0">
        <a:spcBef>
          <a:spcPct val="0"/>
        </a:spcBef>
        <a:spcAft>
          <a:spcPct val="0"/>
        </a:spcAft>
        <a:defRPr sz="2800" b="1">
          <a:solidFill>
            <a:srgbClr val="FFCC00"/>
          </a:solidFill>
          <a:latin typeface="Arial" charset="0"/>
          <a:ea typeface="Osaka" pitchFamily="-92" charset="-128"/>
          <a:cs typeface="Osaka"/>
        </a:defRPr>
      </a:lvl4pPr>
      <a:lvl5pPr algn="l" rtl="0" eaLnBrk="0" fontAlgn="base" hangingPunct="0">
        <a:spcBef>
          <a:spcPct val="0"/>
        </a:spcBef>
        <a:spcAft>
          <a:spcPct val="0"/>
        </a:spcAft>
        <a:defRPr sz="2800" b="1">
          <a:solidFill>
            <a:srgbClr val="FFCC00"/>
          </a:solidFill>
          <a:latin typeface="Arial" charset="0"/>
          <a:ea typeface="Osaka" pitchFamily="-92" charset="-128"/>
          <a:cs typeface="Osaka"/>
        </a:defRPr>
      </a:lvl5pPr>
      <a:lvl6pPr marL="457200" algn="l" rtl="0" fontAlgn="base">
        <a:spcBef>
          <a:spcPct val="0"/>
        </a:spcBef>
        <a:spcAft>
          <a:spcPct val="0"/>
        </a:spcAft>
        <a:defRPr sz="2800" b="1">
          <a:solidFill>
            <a:srgbClr val="001D61"/>
          </a:solidFill>
          <a:latin typeface="Arial" charset="0"/>
          <a:ea typeface="Osaka" pitchFamily="-92" charset="-128"/>
        </a:defRPr>
      </a:lvl6pPr>
      <a:lvl7pPr marL="914400" algn="l" rtl="0" fontAlgn="base">
        <a:spcBef>
          <a:spcPct val="0"/>
        </a:spcBef>
        <a:spcAft>
          <a:spcPct val="0"/>
        </a:spcAft>
        <a:defRPr sz="2800" b="1">
          <a:solidFill>
            <a:srgbClr val="001D61"/>
          </a:solidFill>
          <a:latin typeface="Arial" charset="0"/>
          <a:ea typeface="Osaka" pitchFamily="-92" charset="-128"/>
        </a:defRPr>
      </a:lvl7pPr>
      <a:lvl8pPr marL="1371600" algn="l" rtl="0" fontAlgn="base">
        <a:spcBef>
          <a:spcPct val="0"/>
        </a:spcBef>
        <a:spcAft>
          <a:spcPct val="0"/>
        </a:spcAft>
        <a:defRPr sz="2800" b="1">
          <a:solidFill>
            <a:srgbClr val="001D61"/>
          </a:solidFill>
          <a:latin typeface="Arial" charset="0"/>
          <a:ea typeface="Osaka" pitchFamily="-92" charset="-128"/>
        </a:defRPr>
      </a:lvl8pPr>
      <a:lvl9pPr marL="1828800" algn="l" rtl="0" fontAlgn="base">
        <a:spcBef>
          <a:spcPct val="0"/>
        </a:spcBef>
        <a:spcAft>
          <a:spcPct val="0"/>
        </a:spcAft>
        <a:defRPr sz="2800" b="1">
          <a:solidFill>
            <a:srgbClr val="001D61"/>
          </a:solidFill>
          <a:latin typeface="Arial" charset="0"/>
          <a:ea typeface="Osaka" pitchFamily="-92" charset="-128"/>
        </a:defRPr>
      </a:lvl9pPr>
    </p:titleStyle>
    <p:bodyStyle>
      <a:lvl1pPr marL="442913" indent="-442913" algn="l" defTabSz="179388" rtl="0" eaLnBrk="0" fontAlgn="ctr" hangingPunct="0">
        <a:spcBef>
          <a:spcPct val="50000"/>
        </a:spcBef>
        <a:spcAft>
          <a:spcPct val="0"/>
        </a:spcAft>
        <a:buClr>
          <a:schemeClr val="bg1"/>
        </a:buClr>
        <a:buSzPct val="150000"/>
        <a:buFont typeface="Wingdings" pitchFamily="2" charset="2"/>
        <a:buChar char="§"/>
        <a:defRPr sz="2800" b="1">
          <a:solidFill>
            <a:schemeClr val="bg1"/>
          </a:solidFill>
          <a:latin typeface="+mn-lt"/>
          <a:ea typeface="+mn-ea"/>
          <a:cs typeface="Osaka"/>
        </a:defRPr>
      </a:lvl1pPr>
      <a:lvl2pPr marL="987425" indent="-365125" algn="l" defTabSz="179388" rtl="0" eaLnBrk="0" fontAlgn="ctr" hangingPunct="0">
        <a:spcBef>
          <a:spcPct val="50000"/>
        </a:spcBef>
        <a:spcAft>
          <a:spcPct val="0"/>
        </a:spcAft>
        <a:buClr>
          <a:schemeClr val="bg1"/>
        </a:buClr>
        <a:buSzPct val="150000"/>
        <a:buFont typeface="Wingdings" pitchFamily="2" charset="2"/>
        <a:buChar char="§"/>
        <a:defRPr sz="2400" b="1">
          <a:solidFill>
            <a:schemeClr val="bg1"/>
          </a:solidFill>
          <a:latin typeface="+mn-lt"/>
          <a:ea typeface="+mn-ea"/>
          <a:cs typeface="Osaka"/>
        </a:defRPr>
      </a:lvl2pPr>
      <a:lvl3pPr marL="1611313" indent="-354013" algn="l" defTabSz="179388" rtl="0" eaLnBrk="0" fontAlgn="ctr" hangingPunct="0">
        <a:spcBef>
          <a:spcPct val="50000"/>
        </a:spcBef>
        <a:spcAft>
          <a:spcPct val="0"/>
        </a:spcAft>
        <a:buClr>
          <a:schemeClr val="bg1"/>
        </a:buClr>
        <a:buSzPct val="150000"/>
        <a:buFont typeface="Wingdings" pitchFamily="2" charset="2"/>
        <a:buChar char="§"/>
        <a:defRPr sz="2000" b="1">
          <a:solidFill>
            <a:schemeClr val="bg1"/>
          </a:solidFill>
          <a:latin typeface="+mn-lt"/>
          <a:ea typeface="+mn-ea"/>
          <a:cs typeface="Osaka"/>
        </a:defRPr>
      </a:lvl3pPr>
      <a:lvl4pPr marL="3162300" indent="-228600" algn="l" defTabSz="179388" rtl="0" eaLnBrk="0" fontAlgn="base" hangingPunct="0">
        <a:spcBef>
          <a:spcPct val="20000"/>
        </a:spcBef>
        <a:spcAft>
          <a:spcPct val="0"/>
        </a:spcAft>
        <a:buClr>
          <a:srgbClr val="5A5A5A"/>
        </a:buClr>
        <a:buSzPct val="75000"/>
        <a:buFont typeface="Wingdings" pitchFamily="2" charset="2"/>
        <a:buChar char="§"/>
        <a:defRPr sz="1500" b="1">
          <a:solidFill>
            <a:srgbClr val="58585A"/>
          </a:solidFill>
          <a:latin typeface="+mn-lt"/>
          <a:ea typeface="+mn-ea"/>
          <a:cs typeface="Osaka"/>
        </a:defRPr>
      </a:lvl4pPr>
      <a:lvl5pPr marL="3570288" indent="-228600" algn="l" defTabSz="179388" rtl="0" eaLnBrk="0" fontAlgn="base" hangingPunct="0">
        <a:spcBef>
          <a:spcPct val="20000"/>
        </a:spcBef>
        <a:spcAft>
          <a:spcPct val="0"/>
        </a:spcAft>
        <a:buClr>
          <a:srgbClr val="5A5A5A"/>
        </a:buClr>
        <a:buSzPct val="50000"/>
        <a:buFont typeface="Wingdings" pitchFamily="2" charset="2"/>
        <a:buChar char="§"/>
        <a:defRPr sz="1300" b="1">
          <a:solidFill>
            <a:srgbClr val="58585A"/>
          </a:solidFill>
          <a:latin typeface="+mn-lt"/>
          <a:ea typeface="+mn-ea"/>
          <a:cs typeface="Osaka"/>
        </a:defRPr>
      </a:lvl5pPr>
      <a:lvl6pPr marL="4027488" indent="-228600" algn="l" defTabSz="179388" rtl="0" fontAlgn="base">
        <a:spcBef>
          <a:spcPct val="20000"/>
        </a:spcBef>
        <a:spcAft>
          <a:spcPct val="0"/>
        </a:spcAft>
        <a:buClr>
          <a:srgbClr val="5A5A5A"/>
        </a:buClr>
        <a:buSzPct val="50000"/>
        <a:buFont typeface="Wingdings" pitchFamily="2" charset="2"/>
        <a:buChar char="§"/>
        <a:defRPr sz="1300" b="1">
          <a:solidFill>
            <a:srgbClr val="58585A"/>
          </a:solidFill>
          <a:latin typeface="+mn-lt"/>
          <a:ea typeface="+mn-ea"/>
        </a:defRPr>
      </a:lvl6pPr>
      <a:lvl7pPr marL="4484688" indent="-228600" algn="l" defTabSz="179388" rtl="0" fontAlgn="base">
        <a:spcBef>
          <a:spcPct val="20000"/>
        </a:spcBef>
        <a:spcAft>
          <a:spcPct val="0"/>
        </a:spcAft>
        <a:buClr>
          <a:srgbClr val="5A5A5A"/>
        </a:buClr>
        <a:buSzPct val="50000"/>
        <a:buFont typeface="Wingdings" pitchFamily="2" charset="2"/>
        <a:buChar char="§"/>
        <a:defRPr sz="1300" b="1">
          <a:solidFill>
            <a:srgbClr val="58585A"/>
          </a:solidFill>
          <a:latin typeface="+mn-lt"/>
          <a:ea typeface="+mn-ea"/>
        </a:defRPr>
      </a:lvl7pPr>
      <a:lvl8pPr marL="4941888" indent="-228600" algn="l" defTabSz="179388" rtl="0" fontAlgn="base">
        <a:spcBef>
          <a:spcPct val="20000"/>
        </a:spcBef>
        <a:spcAft>
          <a:spcPct val="0"/>
        </a:spcAft>
        <a:buClr>
          <a:srgbClr val="5A5A5A"/>
        </a:buClr>
        <a:buSzPct val="50000"/>
        <a:buFont typeface="Wingdings" pitchFamily="2" charset="2"/>
        <a:buChar char="§"/>
        <a:defRPr sz="1300" b="1">
          <a:solidFill>
            <a:srgbClr val="58585A"/>
          </a:solidFill>
          <a:latin typeface="+mn-lt"/>
          <a:ea typeface="+mn-ea"/>
        </a:defRPr>
      </a:lvl8pPr>
      <a:lvl9pPr marL="5399088" indent="-228600" algn="l" defTabSz="179388" rtl="0" fontAlgn="base">
        <a:spcBef>
          <a:spcPct val="20000"/>
        </a:spcBef>
        <a:spcAft>
          <a:spcPct val="0"/>
        </a:spcAft>
        <a:buClr>
          <a:srgbClr val="5A5A5A"/>
        </a:buClr>
        <a:buSzPct val="50000"/>
        <a:buFont typeface="Wingdings" pitchFamily="2" charset="2"/>
        <a:buChar char="§"/>
        <a:defRPr sz="1300" b="1">
          <a:solidFill>
            <a:srgbClr val="58585A"/>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2222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Engineering Safety Consultants Limited</a:t>
            </a:r>
            <a:r>
              <a:rPr lang="en-GB" sz="800" b="0" dirty="0">
                <a:solidFill>
                  <a:srgbClr val="FF00FF"/>
                </a:solidFill>
                <a:latin typeface="Arial" charset="0"/>
              </a:rPr>
              <a:t>									</a:t>
            </a:r>
            <a:r>
              <a:rPr lang="en-GB" sz="800" b="0" dirty="0">
                <a:solidFill>
                  <a:prstClr val="black"/>
                </a:solidFill>
                <a:latin typeface="Arial" charset="0"/>
              </a:rPr>
              <a:t>Page </a:t>
            </a:r>
            <a:fld id="{4422686D-C86C-4996-B4AF-2654AA5A7803}" type="slidenum">
              <a:rPr lang="en-GB" sz="800" b="0">
                <a:solidFill>
                  <a:prstClr val="black"/>
                </a:solidFill>
                <a:latin typeface="Arial" charset="0"/>
              </a:rPr>
              <a:pPr defTabSz="762000"/>
              <a:t>‹#›</a:t>
            </a:fld>
            <a:endParaRPr lang="en-GB" sz="800" b="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a:t>
            </a:r>
          </a:p>
        </p:txBody>
      </p:sp>
    </p:spTree>
    <p:extLst>
      <p:ext uri="{BB962C8B-B14F-4D97-AF65-F5344CB8AC3E}">
        <p14:creationId xmlns:p14="http://schemas.microsoft.com/office/powerpoint/2010/main" val="3967326738"/>
      </p:ext>
    </p:extLst>
  </p:cSld>
  <p:clrMap bg1="lt1" tx1="dk1" bg2="lt2" tx2="dk2" accent1="accent1" accent2="accent2" accent3="accent3" accent4="accent4" accent5="accent5" accent6="accent6" hlink="hlink" folHlink="folHlink"/>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2222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Engineering Safety Consultants Limited</a:t>
            </a:r>
            <a:r>
              <a:rPr lang="en-GB" sz="800" b="0" dirty="0">
                <a:solidFill>
                  <a:srgbClr val="FF00FF"/>
                </a:solidFill>
                <a:latin typeface="Arial" charset="0"/>
              </a:rPr>
              <a:t>									</a:t>
            </a:r>
            <a:r>
              <a:rPr lang="en-GB" sz="800" b="0" dirty="0">
                <a:solidFill>
                  <a:prstClr val="black"/>
                </a:solidFill>
                <a:latin typeface="Arial" charset="0"/>
              </a:rPr>
              <a:t>Page </a:t>
            </a:r>
            <a:fld id="{4422686D-C86C-4996-B4AF-2654AA5A7803}" type="slidenum">
              <a:rPr lang="en-GB" sz="800" b="0">
                <a:solidFill>
                  <a:prstClr val="black"/>
                </a:solidFill>
                <a:latin typeface="Arial" charset="0"/>
              </a:rPr>
              <a:pPr defTabSz="762000"/>
              <a:t>‹#›</a:t>
            </a:fld>
            <a:endParaRPr lang="en-GB" sz="800" b="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a:t>
            </a:r>
          </a:p>
        </p:txBody>
      </p:sp>
    </p:spTree>
    <p:extLst>
      <p:ext uri="{BB962C8B-B14F-4D97-AF65-F5344CB8AC3E}">
        <p14:creationId xmlns:p14="http://schemas.microsoft.com/office/powerpoint/2010/main" val="511175421"/>
      </p:ext>
    </p:extLst>
  </p:cSld>
  <p:clrMap bg1="lt1" tx1="dk1" bg2="lt2" tx2="dk2" accent1="accent1" accent2="accent2" accent3="accent3" accent4="accent4" accent5="accent5" accent6="accent6" hlink="hlink" folHlink="folHlink"/>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2222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Engineering Safety Consultants Limited</a:t>
            </a:r>
            <a:r>
              <a:rPr lang="en-GB" sz="800" b="0" dirty="0">
                <a:solidFill>
                  <a:srgbClr val="FF00FF"/>
                </a:solidFill>
                <a:latin typeface="Arial" charset="0"/>
              </a:rPr>
              <a:t>									</a:t>
            </a:r>
            <a:r>
              <a:rPr lang="en-GB" sz="800" b="0" dirty="0">
                <a:solidFill>
                  <a:prstClr val="black"/>
                </a:solidFill>
                <a:latin typeface="Arial" charset="0"/>
              </a:rPr>
              <a:t>Page </a:t>
            </a:r>
            <a:fld id="{4422686D-C86C-4996-B4AF-2654AA5A7803}" type="slidenum">
              <a:rPr lang="en-GB" sz="800" b="0">
                <a:solidFill>
                  <a:prstClr val="black"/>
                </a:solidFill>
                <a:latin typeface="Arial" charset="0"/>
              </a:rPr>
              <a:pPr defTabSz="762000"/>
              <a:t>‹#›</a:t>
            </a:fld>
            <a:endParaRPr lang="en-GB" sz="800" b="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a:t>
            </a:r>
          </a:p>
        </p:txBody>
      </p:sp>
    </p:spTree>
    <p:extLst>
      <p:ext uri="{BB962C8B-B14F-4D97-AF65-F5344CB8AC3E}">
        <p14:creationId xmlns:p14="http://schemas.microsoft.com/office/powerpoint/2010/main" val="3413536401"/>
      </p:ext>
    </p:extLst>
  </p:cSld>
  <p:clrMap bg1="lt1" tx1="dk1" bg2="lt2" tx2="dk2" accent1="accent1" accent2="accent2" accent3="accent3" accent4="accent4" accent5="accent5" accent6="accent6" hlink="hlink" folHlink="folHlink"/>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2222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Engineering Safety Consultants Limited									Page </a:t>
            </a:r>
            <a:fld id="{4422686D-C86C-4996-B4AF-2654AA5A7803}" type="slidenum">
              <a:rPr lang="en-GB" sz="800" b="0">
                <a:solidFill>
                  <a:prstClr val="black"/>
                </a:solidFill>
                <a:latin typeface="Arial" charset="0"/>
              </a:rPr>
              <a:pPr defTabSz="762000"/>
              <a:t>‹#›</a:t>
            </a:fld>
            <a:endParaRPr lang="en-GB" sz="800" b="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a:t>
            </a:r>
          </a:p>
        </p:txBody>
      </p:sp>
    </p:spTree>
    <p:extLst>
      <p:ext uri="{BB962C8B-B14F-4D97-AF65-F5344CB8AC3E}">
        <p14:creationId xmlns:p14="http://schemas.microsoft.com/office/powerpoint/2010/main" val="3200175852"/>
      </p:ext>
    </p:extLst>
  </p:cSld>
  <p:clrMap bg1="lt1" tx1="dk1" bg2="lt2" tx2="dk2" accent1="accent1" accent2="accent2" accent3="accent3" accent4="accent4" accent5="accent5" accent6="accent6" hlink="hlink" folHlink="folHlink"/>
  <p:sldLayoutIdLst>
    <p:sldLayoutId id="2147483954" r:id="rId1"/>
  </p:sldLayoutIdLst>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1818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Engineering Safety Consultants Limited									Page </a:t>
            </a:r>
            <a:fld id="{4422686D-C86C-4996-B4AF-2654AA5A7803}" type="slidenum">
              <a:rPr lang="en-GB" sz="800" b="0">
                <a:solidFill>
                  <a:prstClr val="black"/>
                </a:solidFill>
                <a:latin typeface="Arial" charset="0"/>
              </a:rPr>
              <a:pPr defTabSz="762000"/>
              <a:t>‹#›</a:t>
            </a:fld>
            <a:endParaRPr lang="en-GB" sz="800" b="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a:r>
              <a:rPr lang="en-GB" sz="800" b="0" dirty="0">
                <a:solidFill>
                  <a:prstClr val="black"/>
                </a:solidFill>
                <a:latin typeface="Arial" charset="0"/>
              </a:rPr>
              <a:t>											</a:t>
            </a:r>
          </a:p>
        </p:txBody>
      </p:sp>
    </p:spTree>
    <p:extLst>
      <p:ext uri="{BB962C8B-B14F-4D97-AF65-F5344CB8AC3E}">
        <p14:creationId xmlns:p14="http://schemas.microsoft.com/office/powerpoint/2010/main" val="3971117789"/>
      </p:ext>
    </p:extLst>
  </p:cSld>
  <p:clrMap bg1="lt1" tx1="dk1" bg2="lt2" tx2="dk2" accent1="accent1" accent2="accent2" accent3="accent3" accent4="accent4" accent5="accent5" accent6="accent6" hlink="hlink" folHlink="folHlink"/>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18183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75" y="123826"/>
            <a:ext cx="1568702" cy="4401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4"/>
          <p:cNvSpPr>
            <a:spLocks noChangeArrowheads="1"/>
          </p:cNvSpPr>
          <p:nvPr userDrawn="1"/>
        </p:nvSpPr>
        <p:spPr bwMode="auto">
          <a:xfrm>
            <a:off x="0" y="6641914"/>
            <a:ext cx="9144000" cy="216086"/>
          </a:xfrm>
          <a:prstGeom prst="rect">
            <a:avLst/>
          </a:prstGeom>
          <a:solidFill>
            <a:schemeClr val="bg1"/>
          </a:solidFill>
          <a:ln>
            <a:noFill/>
          </a:ln>
          <a:effectLst/>
        </p:spPr>
        <p:txBody>
          <a:bodyPr wrap="square" lIns="92075" tIns="46038" rIns="92075" bIns="46038">
            <a:spAutoFit/>
          </a:bodyPr>
          <a:lstStyle/>
          <a:p>
            <a:pPr defTabSz="762000" eaLnBrk="0" fontAlgn="base" hangingPunct="0">
              <a:spcBef>
                <a:spcPct val="0"/>
              </a:spcBef>
              <a:spcAft>
                <a:spcPct val="0"/>
              </a:spcAft>
            </a:pPr>
            <a:r>
              <a:rPr lang="en-GB" sz="800" dirty="0">
                <a:solidFill>
                  <a:prstClr val="black"/>
                </a:solidFill>
                <a:latin typeface="Arial" charset="0"/>
              </a:rPr>
              <a:t>© Engineering Safety Consultants Limited									Page </a:t>
            </a:r>
            <a:fld id="{4422686D-C86C-4996-B4AF-2654AA5A7803}" type="slidenum">
              <a:rPr lang="en-GB" sz="800">
                <a:solidFill>
                  <a:prstClr val="black"/>
                </a:solidFill>
                <a:latin typeface="Arial" charset="0"/>
              </a:rPr>
              <a:pPr defTabSz="762000" eaLnBrk="0" fontAlgn="base" hangingPunct="0">
                <a:spcBef>
                  <a:spcPct val="0"/>
                </a:spcBef>
                <a:spcAft>
                  <a:spcPct val="0"/>
                </a:spcAft>
              </a:pPr>
              <a:t>‹#›</a:t>
            </a:fld>
            <a:endParaRPr lang="en-GB" sz="800" dirty="0">
              <a:solidFill>
                <a:prstClr val="black"/>
              </a:solidFill>
              <a:latin typeface="Arial" charset="0"/>
            </a:endParaRPr>
          </a:p>
        </p:txBody>
      </p:sp>
      <p:sp>
        <p:nvSpPr>
          <p:cNvPr id="6" name="Rectangle 4"/>
          <p:cNvSpPr>
            <a:spLocks noChangeArrowheads="1"/>
          </p:cNvSpPr>
          <p:nvPr userDrawn="1"/>
        </p:nvSpPr>
        <p:spPr bwMode="auto">
          <a:xfrm>
            <a:off x="0" y="0"/>
            <a:ext cx="9144000" cy="612000"/>
          </a:xfrm>
          <a:prstGeom prst="rect">
            <a:avLst/>
          </a:prstGeom>
          <a:solidFill>
            <a:schemeClr val="bg1"/>
          </a:solidFill>
          <a:ln>
            <a:noFill/>
          </a:ln>
          <a:effectLst/>
        </p:spPr>
        <p:txBody>
          <a:bodyPr wrap="square" lIns="92075" tIns="46038" rIns="92075" bIns="46038">
            <a:spAutoFit/>
          </a:bodyPr>
          <a:lstStyle/>
          <a:p>
            <a:pPr defTabSz="762000" eaLnBrk="0" fontAlgn="base" hangingPunct="0">
              <a:spcBef>
                <a:spcPct val="0"/>
              </a:spcBef>
              <a:spcAft>
                <a:spcPct val="0"/>
              </a:spcAft>
            </a:pPr>
            <a:r>
              <a:rPr lang="en-GB" sz="800" dirty="0">
                <a:solidFill>
                  <a:prstClr val="black"/>
                </a:solidFill>
                <a:latin typeface="Arial" charset="0"/>
              </a:rPr>
              <a:t>											</a:t>
            </a:r>
          </a:p>
        </p:txBody>
      </p:sp>
    </p:spTree>
    <p:extLst>
      <p:ext uri="{BB962C8B-B14F-4D97-AF65-F5344CB8AC3E}">
        <p14:creationId xmlns:p14="http://schemas.microsoft.com/office/powerpoint/2010/main" val="1965641848"/>
      </p:ext>
    </p:extLst>
  </p:cSld>
  <p:clrMap bg1="lt1" tx1="dk1" bg2="lt2" tx2="dk2" accent1="accent1" accent2="accent2" accent3="accent3" accent4="accent4" accent5="accent5" accent6="accent6" hlink="hlink" folHlink="folHlink"/>
  <p:txStyles>
    <p:titleStyle>
      <a:lvl1pPr algn="r" defTabSz="914400" rtl="0" eaLnBrk="1" latinLnBrk="0" hangingPunct="1">
        <a:spcBef>
          <a:spcPct val="0"/>
        </a:spcBef>
        <a:buNone/>
        <a:defRPr sz="35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18183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4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389726177"/>
      </p:ext>
    </p:extLst>
  </p:cSld>
  <p:clrMap bg1="lt1" tx1="dk1" bg2="lt2" tx2="dk2" accent1="accent1" accent2="accent2" accent3="accent3" accent4="accent4" accent5="accent5" accent6="accent6" hlink="hlink" folHlink="folHlink"/>
  <p:sldLayoutIdLst>
    <p:sldLayoutId id="2147483969" r:id="rId1"/>
  </p:sldLayoutIdLst>
  <p:transition spd="med">
    <p:fade/>
  </p:transition>
  <p:txStyles>
    <p:titleStyle>
      <a:lvl1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3600" b="1" i="1">
          <a:solidFill>
            <a:srgbClr val="FFFF00"/>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800" b="1" i="1">
          <a:solidFill>
            <a:schemeClr val="bg1"/>
          </a:solidFill>
          <a:latin typeface="+mn-lt"/>
          <a:ea typeface="+mn-ea"/>
          <a:cs typeface="+mn-cs"/>
        </a:defRPr>
      </a:lvl1pPr>
      <a:lvl2pPr marL="742950" indent="-285750" algn="l" rtl="0" eaLnBrk="0" fontAlgn="base" hangingPunct="0">
        <a:spcBef>
          <a:spcPct val="20000"/>
        </a:spcBef>
        <a:spcAft>
          <a:spcPct val="0"/>
        </a:spcAft>
        <a:buClr>
          <a:schemeClr val="bg1"/>
        </a:buClr>
        <a:buFont typeface="Wingdings" pitchFamily="2" charset="2"/>
        <a:buChar char="§"/>
        <a:defRPr sz="2400" b="1" i="1">
          <a:solidFill>
            <a:schemeClr val="bg1"/>
          </a:solidFill>
          <a:latin typeface="+mn-lt"/>
        </a:defRPr>
      </a:lvl2pPr>
      <a:lvl3pPr marL="1143000" indent="-228600" algn="l" rtl="0" eaLnBrk="0" fontAlgn="base" hangingPunct="0">
        <a:spcBef>
          <a:spcPct val="20000"/>
        </a:spcBef>
        <a:spcAft>
          <a:spcPct val="0"/>
        </a:spcAft>
        <a:buFont typeface="Wingdings" pitchFamily="2" charset="2"/>
        <a:buChar char="ü"/>
        <a:defRPr sz="2000" b="1" i="1">
          <a:solidFill>
            <a:schemeClr val="bg1"/>
          </a:solidFill>
          <a:latin typeface="+mn-lt"/>
        </a:defRPr>
      </a:lvl3pPr>
      <a:lvl4pPr marL="1600200" indent="-228600" algn="l" rtl="0" eaLnBrk="0" fontAlgn="base" hangingPunct="0">
        <a:spcBef>
          <a:spcPct val="20000"/>
        </a:spcBef>
        <a:spcAft>
          <a:spcPct val="0"/>
        </a:spcAft>
        <a:buFont typeface="Wingdings" pitchFamily="2" charset="2"/>
        <a:buChar char="Ø"/>
        <a:defRPr sz="2000">
          <a:solidFill>
            <a:schemeClr val="bg1"/>
          </a:solidFill>
          <a:latin typeface="+mn-lt"/>
        </a:defRPr>
      </a:lvl4pPr>
      <a:lvl5pPr marL="2057400" indent="-228600" algn="l" rtl="0" eaLnBrk="0" fontAlgn="base" hangingPunct="0">
        <a:spcBef>
          <a:spcPct val="20000"/>
        </a:spcBef>
        <a:spcAft>
          <a:spcPct val="0"/>
        </a:spcAft>
        <a:buFont typeface="Wingdings" pitchFamily="2" charset="2"/>
        <a:buChar char="Ø"/>
        <a:defRPr sz="2000">
          <a:solidFill>
            <a:schemeClr val="bg1"/>
          </a:solidFill>
          <a:latin typeface="+mn-lt"/>
        </a:defRPr>
      </a:lvl5pPr>
      <a:lvl6pPr marL="2514600" indent="-228600" algn="l" rtl="0" eaLnBrk="0" fontAlgn="base" hangingPunct="0">
        <a:spcBef>
          <a:spcPct val="20000"/>
        </a:spcBef>
        <a:spcAft>
          <a:spcPct val="0"/>
        </a:spcAft>
        <a:buFont typeface="Wingdings" pitchFamily="2" charset="2"/>
        <a:buChar char="Ø"/>
        <a:defRPr sz="2000">
          <a:solidFill>
            <a:schemeClr val="bg1"/>
          </a:solidFill>
          <a:latin typeface="+mn-lt"/>
        </a:defRPr>
      </a:lvl6pPr>
      <a:lvl7pPr marL="2971800" indent="-228600" algn="l" rtl="0" eaLnBrk="0" fontAlgn="base" hangingPunct="0">
        <a:spcBef>
          <a:spcPct val="20000"/>
        </a:spcBef>
        <a:spcAft>
          <a:spcPct val="0"/>
        </a:spcAft>
        <a:buFont typeface="Wingdings" pitchFamily="2" charset="2"/>
        <a:buChar char="Ø"/>
        <a:defRPr sz="2000">
          <a:solidFill>
            <a:schemeClr val="bg1"/>
          </a:solidFill>
          <a:latin typeface="+mn-lt"/>
        </a:defRPr>
      </a:lvl7pPr>
      <a:lvl8pPr marL="3429000" indent="-228600" algn="l" rtl="0" eaLnBrk="0" fontAlgn="base" hangingPunct="0">
        <a:spcBef>
          <a:spcPct val="20000"/>
        </a:spcBef>
        <a:spcAft>
          <a:spcPct val="0"/>
        </a:spcAft>
        <a:buFont typeface="Wingdings" pitchFamily="2" charset="2"/>
        <a:buChar char="Ø"/>
        <a:defRPr sz="2000">
          <a:solidFill>
            <a:schemeClr val="bg1"/>
          </a:solidFill>
          <a:latin typeface="+mn-lt"/>
        </a:defRPr>
      </a:lvl8pPr>
      <a:lvl9pPr marL="3886200" indent="-228600" algn="l" rtl="0" eaLnBrk="0" fontAlgn="base" hangingPunct="0">
        <a:spcBef>
          <a:spcPct val="20000"/>
        </a:spcBef>
        <a:spcAft>
          <a:spcPct val="0"/>
        </a:spcAft>
        <a:buFont typeface="Wingdings" pitchFamily="2" charset="2"/>
        <a:buChar char="Ø"/>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9.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802" y="2421784"/>
            <a:ext cx="8844425" cy="3472914"/>
          </a:xfrm>
        </p:spPr>
        <p:txBody>
          <a:bodyPr>
            <a:normAutofit lnSpcReduction="10000"/>
          </a:bodyPr>
          <a:lstStyle/>
          <a:p>
            <a:pPr marL="0" indent="0" algn="ctr">
              <a:buNone/>
            </a:pPr>
            <a:r>
              <a:rPr lang="en-GB" b="1" dirty="0">
                <a:latin typeface="Arial" panose="020B0604020202020204" pitchFamily="34" charset="0"/>
                <a:cs typeface="Arial" panose="020B0604020202020204" pitchFamily="34" charset="0"/>
              </a:rPr>
              <a:t>Achieving functional safety for complex systems applying complex technologies</a:t>
            </a:r>
          </a:p>
          <a:p>
            <a:pPr marL="0" indent="0" algn="ctr">
              <a:buNone/>
            </a:pPr>
            <a:endParaRPr lang="en-GB" b="1" dirty="0">
              <a:latin typeface="Arial" panose="020B0604020202020204" pitchFamily="34" charset="0"/>
              <a:cs typeface="Arial" panose="020B0604020202020204" pitchFamily="34" charset="0"/>
            </a:endParaRPr>
          </a:p>
          <a:p>
            <a:pPr marL="0" indent="0" algn="ctr">
              <a:buNone/>
            </a:pPr>
            <a:endParaRPr lang="en-GB" b="1" dirty="0">
              <a:latin typeface="Arial" panose="020B0604020202020204" pitchFamily="34" charset="0"/>
              <a:cs typeface="Arial" panose="020B0604020202020204" pitchFamily="34" charset="0"/>
            </a:endParaRPr>
          </a:p>
          <a:p>
            <a:pPr marL="0" indent="0" algn="ctr">
              <a:buNone/>
            </a:pPr>
            <a:endParaRPr lang="en-GB" b="1" dirty="0">
              <a:latin typeface="Arial" panose="020B0604020202020204" pitchFamily="34" charset="0"/>
              <a:cs typeface="Arial" panose="020B0604020202020204" pitchFamily="34" charset="0"/>
            </a:endParaRPr>
          </a:p>
          <a:p>
            <a:pPr marL="0" indent="0" algn="ctr">
              <a:buNone/>
            </a:pPr>
            <a:r>
              <a:rPr lang="en-GB" sz="2400" b="1" dirty="0">
                <a:latin typeface="Arial" panose="020B0604020202020204" pitchFamily="34" charset="0"/>
                <a:cs typeface="Arial" panose="020B0604020202020204" pitchFamily="34" charset="0"/>
              </a:rPr>
              <a:t>Ron Bell</a:t>
            </a:r>
          </a:p>
          <a:p>
            <a:pPr marL="0" indent="0" algn="ctr">
              <a:buNone/>
            </a:pPr>
            <a:r>
              <a:rPr lang="en-GB" sz="2400" b="1" dirty="0">
                <a:latin typeface="Arial" panose="020B0604020202020204" pitchFamily="34" charset="0"/>
                <a:cs typeface="Arial" panose="020B0604020202020204" pitchFamily="34" charset="0"/>
              </a:rPr>
              <a:t>Engineering Safety Consultants Ltd</a:t>
            </a:r>
          </a:p>
          <a:p>
            <a:pPr marL="0" indent="0" algn="ctr">
              <a:buNone/>
            </a:pPr>
            <a:endParaRPr lang="en-GB" sz="2800" b="1" dirty="0"/>
          </a:p>
        </p:txBody>
      </p:sp>
      <p:pic>
        <p:nvPicPr>
          <p:cNvPr id="4" name="Picture 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
            <a:ext cx="9153228" cy="1716681"/>
          </a:xfrm>
          <a:prstGeom prst="rect">
            <a:avLst/>
          </a:prstGeom>
          <a:noFill/>
          <a:ln>
            <a:noFill/>
          </a:ln>
        </p:spPr>
      </p:pic>
      <p:sp>
        <p:nvSpPr>
          <p:cNvPr id="5" name="Rectangle 4"/>
          <p:cNvSpPr/>
          <p:nvPr/>
        </p:nvSpPr>
        <p:spPr>
          <a:xfrm>
            <a:off x="2304256" y="5894698"/>
            <a:ext cx="4572000" cy="584775"/>
          </a:xfrm>
          <a:prstGeom prst="rect">
            <a:avLst/>
          </a:prstGeom>
        </p:spPr>
        <p:txBody>
          <a:bodyPr>
            <a:spAutoFit/>
          </a:bodyPr>
          <a:lstStyle/>
          <a:p>
            <a:pPr algn="ctr"/>
            <a:r>
              <a:rPr lang="en-GB" sz="1600" dirty="0">
                <a:solidFill>
                  <a:srgbClr val="FFFFFF"/>
                </a:solidFill>
                <a:latin typeface="Trebuchet MS" pitchFamily="34" charset="0"/>
              </a:rPr>
              <a:t>ron.bell@esc.uk.net</a:t>
            </a:r>
          </a:p>
          <a:p>
            <a:pPr algn="ctr"/>
            <a:r>
              <a:rPr lang="en-GB" sz="1600" dirty="0">
                <a:solidFill>
                  <a:srgbClr val="FFFFFF"/>
                </a:solidFill>
                <a:latin typeface="Trebuchet MS" pitchFamily="34" charset="0"/>
              </a:rPr>
              <a:t>www.esc.uk.net</a:t>
            </a:r>
          </a:p>
        </p:txBody>
      </p:sp>
      <p:sp>
        <p:nvSpPr>
          <p:cNvPr id="6" name="TextBox 5"/>
          <p:cNvSpPr txBox="1"/>
          <p:nvPr/>
        </p:nvSpPr>
        <p:spPr>
          <a:xfrm>
            <a:off x="135802" y="6011501"/>
            <a:ext cx="449162" cy="523220"/>
          </a:xfrm>
          <a:prstGeom prst="rect">
            <a:avLst/>
          </a:prstGeom>
          <a:noFill/>
        </p:spPr>
        <p:txBody>
          <a:bodyPr wrap="none" rtlCol="0">
            <a:spAutoFit/>
          </a:bodyPr>
          <a:lstStyle/>
          <a:p>
            <a:r>
              <a:rPr lang="en-GB" sz="2800" dirty="0">
                <a:solidFill>
                  <a:srgbClr val="FFFFFF"/>
                </a:solidFill>
              </a:rPr>
              <a:t>©</a:t>
            </a:r>
            <a:endParaRPr lang="en-GB" sz="1800" dirty="0">
              <a:solidFill>
                <a:srgbClr val="FFFFFF"/>
              </a:solidFill>
            </a:endParaRPr>
          </a:p>
        </p:txBody>
      </p:sp>
      <p:cxnSp>
        <p:nvCxnSpPr>
          <p:cNvPr id="7" name="Straight Connector 6"/>
          <p:cNvCxnSpPr/>
          <p:nvPr/>
        </p:nvCxnSpPr>
        <p:spPr>
          <a:xfrm flipV="1">
            <a:off x="0" y="1705968"/>
            <a:ext cx="9144000" cy="2729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10175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890" name="Rectangle 2"/>
          <p:cNvSpPr>
            <a:spLocks noGrp="1" noChangeArrowheads="1"/>
          </p:cNvSpPr>
          <p:nvPr>
            <p:ph type="title"/>
          </p:nvPr>
        </p:nvSpPr>
        <p:spPr>
          <a:xfrm>
            <a:off x="736600" y="279400"/>
            <a:ext cx="7772400" cy="622300"/>
          </a:xfrm>
        </p:spPr>
        <p:txBody>
          <a:bodyPr/>
          <a:lstStyle/>
          <a:p>
            <a:pPr>
              <a:defRPr/>
            </a:pPr>
            <a:r>
              <a:rPr lang="en-GB" sz="3200" i="0" dirty="0"/>
              <a:t>What is functional safety?</a:t>
            </a:r>
          </a:p>
        </p:txBody>
      </p:sp>
      <p:sp>
        <p:nvSpPr>
          <p:cNvPr id="28675" name="Rectangle 3"/>
          <p:cNvSpPr>
            <a:spLocks noChangeArrowheads="1"/>
          </p:cNvSpPr>
          <p:nvPr/>
        </p:nvSpPr>
        <p:spPr bwMode="auto">
          <a:xfrm>
            <a:off x="8559800" y="4013200"/>
            <a:ext cx="184150" cy="519113"/>
          </a:xfrm>
          <a:prstGeom prst="rect">
            <a:avLst/>
          </a:prstGeom>
          <a:noFill/>
          <a:ln w="9525">
            <a:noFill/>
            <a:miter lim="800000"/>
            <a:headEnd/>
            <a:tailEnd/>
          </a:ln>
        </p:spPr>
        <p:txBody>
          <a:bodyPr wrap="none">
            <a:spAutoFit/>
          </a:bodyPr>
          <a:lstStyle/>
          <a:p>
            <a:pPr>
              <a:spcBef>
                <a:spcPct val="50000"/>
              </a:spcBef>
              <a:spcAft>
                <a:spcPts val="1000"/>
              </a:spcAft>
            </a:pPr>
            <a:endParaRPr lang="en-GB" sz="2800" i="1" dirty="0">
              <a:solidFill>
                <a:srgbClr val="FFFFFF"/>
              </a:solidFill>
            </a:endParaRPr>
          </a:p>
        </p:txBody>
      </p:sp>
      <p:sp>
        <p:nvSpPr>
          <p:cNvPr id="28676" name="Rectangle 4"/>
          <p:cNvSpPr>
            <a:spLocks noChangeArrowheads="1"/>
          </p:cNvSpPr>
          <p:nvPr/>
        </p:nvSpPr>
        <p:spPr bwMode="auto">
          <a:xfrm>
            <a:off x="342900" y="1744356"/>
            <a:ext cx="8559800" cy="3754874"/>
          </a:xfrm>
          <a:prstGeom prst="rect">
            <a:avLst/>
          </a:prstGeom>
          <a:noFill/>
          <a:ln w="9525">
            <a:noFill/>
            <a:miter lim="800000"/>
            <a:headEnd/>
            <a:tailEnd/>
          </a:ln>
        </p:spPr>
        <p:txBody>
          <a:bodyPr>
            <a:spAutoFit/>
          </a:bodyPr>
          <a:lstStyle/>
          <a:p>
            <a:r>
              <a:rPr lang="en-GB" sz="2800" dirty="0">
                <a:solidFill>
                  <a:srgbClr val="FFFF00"/>
                </a:solidFill>
              </a:rPr>
              <a:t>Safety:</a:t>
            </a:r>
            <a:r>
              <a:rPr lang="en-GB" sz="2800" dirty="0">
                <a:solidFill>
                  <a:srgbClr val="FFFFFF"/>
                </a:solidFill>
              </a:rPr>
              <a:t> </a:t>
            </a:r>
            <a:r>
              <a:rPr lang="en-GB" sz="2800" dirty="0">
                <a:solidFill>
                  <a:srgbClr val="FFFFFF">
                    <a:lumMod val="95000"/>
                  </a:srgbClr>
                </a:solidFill>
              </a:rPr>
              <a:t>freedom from unacceptable risk</a:t>
            </a:r>
          </a:p>
          <a:p>
            <a:endParaRPr lang="en-GB" sz="2800" dirty="0">
              <a:solidFill>
                <a:srgbClr val="FFFFFF">
                  <a:lumMod val="95000"/>
                </a:srgbClr>
              </a:solidFill>
            </a:endParaRPr>
          </a:p>
          <a:p>
            <a:endParaRPr lang="en-GB" sz="2800" dirty="0">
              <a:solidFill>
                <a:srgbClr val="FFFFFF">
                  <a:lumMod val="95000"/>
                </a:srgbClr>
              </a:solidFill>
            </a:endParaRPr>
          </a:p>
          <a:p>
            <a:r>
              <a:rPr lang="en-GB" sz="2800" u="sng" dirty="0">
                <a:solidFill>
                  <a:srgbClr val="FFFF00"/>
                </a:solidFill>
              </a:rPr>
              <a:t>Functional safety:</a:t>
            </a:r>
            <a:r>
              <a:rPr lang="en-GB" sz="2800" u="sng" dirty="0">
                <a:solidFill>
                  <a:srgbClr val="000000"/>
                </a:solidFill>
              </a:rPr>
              <a:t> </a:t>
            </a:r>
            <a:r>
              <a:rPr lang="en-GB" sz="2800" dirty="0">
                <a:solidFill>
                  <a:srgbClr val="FFFFFF"/>
                </a:solidFill>
              </a:rPr>
              <a:t>part of the overall safety that depends on a system or equipment operating correctly in response to its inputs. </a:t>
            </a:r>
          </a:p>
          <a:p>
            <a:endParaRPr lang="en-GB" sz="2800" dirty="0">
              <a:solidFill>
                <a:srgbClr val="FFFFFF">
                  <a:lumMod val="95000"/>
                </a:srgbClr>
              </a:solidFill>
            </a:endParaRPr>
          </a:p>
          <a:p>
            <a:pPr>
              <a:spcBef>
                <a:spcPct val="50000"/>
              </a:spcBef>
              <a:spcAft>
                <a:spcPts val="1000"/>
              </a:spcAft>
            </a:pPr>
            <a:endParaRPr lang="en-GB" sz="2800" dirty="0">
              <a:solidFill>
                <a:srgbClr val="FFFFFF"/>
              </a:solidFil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6">
                                            <p:txEl>
                                              <p:pRg st="0" end="0"/>
                                            </p:txEl>
                                          </p:spTgt>
                                        </p:tgtEl>
                                        <p:attrNameLst>
                                          <p:attrName>style.visibility</p:attrName>
                                        </p:attrNameLst>
                                      </p:cBhvr>
                                      <p:to>
                                        <p:strVal val="visible"/>
                                      </p:to>
                                    </p:set>
                                    <p:animEffect transition="in" filter="dissolve">
                                      <p:cBhvr>
                                        <p:cTn id="7" dur="500"/>
                                        <p:tgtEl>
                                          <p:spTgt spid="2867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6">
                                            <p:txEl>
                                              <p:pRg st="3" end="3"/>
                                            </p:txEl>
                                          </p:spTgt>
                                        </p:tgtEl>
                                        <p:attrNameLst>
                                          <p:attrName>style.visibility</p:attrName>
                                        </p:attrNameLst>
                                      </p:cBhvr>
                                      <p:to>
                                        <p:strVal val="visible"/>
                                      </p:to>
                                    </p:set>
                                    <p:animEffect transition="in" filter="dissolve">
                                      <p:cBhvr>
                                        <p:cTn id="12" dur="500"/>
                                        <p:tgtEl>
                                          <p:spTgt spid="2867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890" name="Rectangle 2"/>
          <p:cNvSpPr>
            <a:spLocks noGrp="1" noChangeArrowheads="1"/>
          </p:cNvSpPr>
          <p:nvPr>
            <p:ph type="title"/>
          </p:nvPr>
        </p:nvSpPr>
        <p:spPr>
          <a:xfrm>
            <a:off x="736600" y="279400"/>
            <a:ext cx="7772400" cy="622300"/>
          </a:xfrm>
        </p:spPr>
        <p:txBody>
          <a:bodyPr/>
          <a:lstStyle/>
          <a:p>
            <a:pPr>
              <a:defRPr/>
            </a:pPr>
            <a:r>
              <a:rPr lang="en-GB" sz="3200" i="0" dirty="0"/>
              <a:t>What is functional safety?</a:t>
            </a:r>
          </a:p>
        </p:txBody>
      </p:sp>
      <p:sp>
        <p:nvSpPr>
          <p:cNvPr id="28676" name="Rectangle 4"/>
          <p:cNvSpPr>
            <a:spLocks noChangeArrowheads="1"/>
          </p:cNvSpPr>
          <p:nvPr/>
        </p:nvSpPr>
        <p:spPr bwMode="auto">
          <a:xfrm>
            <a:off x="342900" y="1042988"/>
            <a:ext cx="8559800" cy="1200329"/>
          </a:xfrm>
          <a:prstGeom prst="rect">
            <a:avLst/>
          </a:prstGeom>
          <a:noFill/>
          <a:ln w="9525">
            <a:noFill/>
            <a:miter lim="800000"/>
            <a:headEnd/>
            <a:tailEnd/>
          </a:ln>
        </p:spPr>
        <p:txBody>
          <a:bodyPr>
            <a:spAutoFit/>
          </a:bodyPr>
          <a:lstStyle/>
          <a:p>
            <a:pPr>
              <a:spcBef>
                <a:spcPct val="50000"/>
              </a:spcBef>
              <a:spcAft>
                <a:spcPts val="1000"/>
              </a:spcAft>
            </a:pPr>
            <a:r>
              <a:rPr lang="en-GB" sz="2400" dirty="0">
                <a:solidFill>
                  <a:srgbClr val="FFFF00"/>
                </a:solidFill>
              </a:rPr>
              <a:t>Functional safety</a:t>
            </a:r>
            <a:r>
              <a:rPr lang="en-GB" sz="2400" b="0" dirty="0">
                <a:solidFill>
                  <a:srgbClr val="FFFF00"/>
                </a:solidFill>
              </a:rPr>
              <a:t> </a:t>
            </a:r>
            <a:r>
              <a:rPr lang="en-GB" sz="2400" dirty="0">
                <a:solidFill>
                  <a:srgbClr val="FFFF00"/>
                </a:solidFill>
              </a:rPr>
              <a:t>:</a:t>
            </a:r>
            <a:r>
              <a:rPr lang="en-GB" sz="2400" dirty="0">
                <a:solidFill>
                  <a:srgbClr val="000000"/>
                </a:solidFill>
              </a:rPr>
              <a:t> </a:t>
            </a:r>
            <a:r>
              <a:rPr lang="en-GB" sz="2400" dirty="0">
                <a:solidFill>
                  <a:schemeClr val="bg1"/>
                </a:solidFill>
              </a:rPr>
              <a:t>part of the overall safety that depends on a system or equipment operating correctly in response to its inputs. </a:t>
            </a:r>
          </a:p>
        </p:txBody>
      </p:sp>
      <p:sp>
        <p:nvSpPr>
          <p:cNvPr id="1061893" name="Text Box 5"/>
          <p:cNvSpPr txBox="1">
            <a:spLocks noChangeArrowheads="1"/>
          </p:cNvSpPr>
          <p:nvPr/>
        </p:nvSpPr>
        <p:spPr bwMode="auto">
          <a:xfrm>
            <a:off x="901700" y="2925763"/>
            <a:ext cx="7150100" cy="1323439"/>
          </a:xfrm>
          <a:prstGeom prst="rect">
            <a:avLst/>
          </a:prstGeom>
          <a:solidFill>
            <a:srgbClr val="C00000"/>
          </a:solidFill>
          <a:ln w="9525">
            <a:solidFill>
              <a:srgbClr val="C00000"/>
            </a:solidFill>
            <a:miter lim="800000"/>
            <a:headEnd/>
            <a:tailEnd/>
          </a:ln>
        </p:spPr>
        <p:txBody>
          <a:bodyPr>
            <a:spAutoFit/>
          </a:bodyPr>
          <a:lstStyle/>
          <a:p>
            <a:r>
              <a:rPr lang="en-GB" sz="2000" dirty="0">
                <a:solidFill>
                  <a:schemeClr val="bg1"/>
                </a:solidFill>
              </a:rPr>
              <a:t>Achievement of safety through application of control </a:t>
            </a:r>
          </a:p>
          <a:p>
            <a:r>
              <a:rPr lang="en-GB" sz="2000" dirty="0">
                <a:solidFill>
                  <a:schemeClr val="bg1"/>
                </a:solidFill>
              </a:rPr>
              <a:t>systems……requires identifying </a:t>
            </a:r>
            <a:r>
              <a:rPr lang="en-GB" sz="2000" u="sng" dirty="0">
                <a:solidFill>
                  <a:schemeClr val="bg1"/>
                </a:solidFill>
              </a:rPr>
              <a:t>what has to be done</a:t>
            </a:r>
            <a:r>
              <a:rPr lang="en-GB" sz="2000" dirty="0">
                <a:solidFill>
                  <a:schemeClr val="bg1"/>
                </a:solidFill>
              </a:rPr>
              <a:t> </a:t>
            </a:r>
            <a:r>
              <a:rPr lang="en-GB" sz="2000" dirty="0">
                <a:solidFill>
                  <a:srgbClr val="FFFF00"/>
                </a:solidFill>
              </a:rPr>
              <a:t>(functionality)</a:t>
            </a:r>
            <a:r>
              <a:rPr lang="en-GB" sz="2000" dirty="0">
                <a:solidFill>
                  <a:schemeClr val="bg1"/>
                </a:solidFill>
              </a:rPr>
              <a:t> and </a:t>
            </a:r>
            <a:r>
              <a:rPr lang="en-GB" sz="2000" u="sng" dirty="0">
                <a:solidFill>
                  <a:schemeClr val="bg1"/>
                </a:solidFill>
              </a:rPr>
              <a:t>how well it should be done </a:t>
            </a:r>
            <a:r>
              <a:rPr lang="en-GB" sz="2000" u="sng" dirty="0">
                <a:solidFill>
                  <a:srgbClr val="FFFF00"/>
                </a:solidFill>
              </a:rPr>
              <a:t>(safety integrity)</a:t>
            </a:r>
          </a:p>
        </p:txBody>
      </p:sp>
      <p:sp>
        <p:nvSpPr>
          <p:cNvPr id="3" name="TextBox 2">
            <a:extLst>
              <a:ext uri="{FF2B5EF4-FFF2-40B4-BE49-F238E27FC236}">
                <a16:creationId xmlns:a16="http://schemas.microsoft.com/office/drawing/2014/main" id="{C5696562-E151-4D42-89F5-56F92A104EFE}"/>
              </a:ext>
            </a:extLst>
          </p:cNvPr>
          <p:cNvSpPr txBox="1"/>
          <p:nvPr/>
        </p:nvSpPr>
        <p:spPr>
          <a:xfrm>
            <a:off x="443948" y="4870272"/>
            <a:ext cx="8256104" cy="1323439"/>
          </a:xfrm>
          <a:prstGeom prst="rect">
            <a:avLst/>
          </a:prstGeom>
          <a:noFill/>
        </p:spPr>
        <p:txBody>
          <a:bodyPr wrap="square" rtlCol="0">
            <a:spAutoFit/>
          </a:bodyPr>
          <a:lstStyle/>
          <a:p>
            <a:r>
              <a:rPr lang="en-GB" sz="2000" dirty="0">
                <a:solidFill>
                  <a:schemeClr val="bg1"/>
                </a:solidFill>
              </a:rPr>
              <a:t>A key standard on functional safety is:</a:t>
            </a:r>
          </a:p>
          <a:p>
            <a:endParaRPr lang="en-GB" sz="2000" dirty="0">
              <a:solidFill>
                <a:schemeClr val="bg1"/>
              </a:solidFill>
            </a:endParaRPr>
          </a:p>
          <a:p>
            <a:r>
              <a:rPr lang="en-GB" sz="2000" dirty="0">
                <a:solidFill>
                  <a:schemeClr val="bg1"/>
                </a:solidFill>
              </a:rPr>
              <a:t>IEC 61508:Electrical, Electronic &amp; Programmable Electronic Safety-Rated Systems</a:t>
            </a:r>
            <a:endParaRPr lang="en-GB" dirty="0"/>
          </a:p>
        </p:txBody>
      </p:sp>
    </p:spTree>
    <p:custDataLst>
      <p:tags r:id="rId1"/>
    </p:custDataLst>
    <p:extLst>
      <p:ext uri="{BB962C8B-B14F-4D97-AF65-F5344CB8AC3E}">
        <p14:creationId xmlns:p14="http://schemas.microsoft.com/office/powerpoint/2010/main" val="317600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61893"/>
                                        </p:tgtEl>
                                        <p:attrNameLst>
                                          <p:attrName>style.visibility</p:attrName>
                                        </p:attrNameLst>
                                      </p:cBhvr>
                                      <p:to>
                                        <p:strVal val="visible"/>
                                      </p:to>
                                    </p:set>
                                    <p:animEffect transition="in" filter="dissolve">
                                      <p:cBhvr>
                                        <p:cTn id="7" dur="500"/>
                                        <p:tgtEl>
                                          <p:spTgt spid="106189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1893" grpId="0" animBg="1" autoUpdateAnimBg="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
          <p:cNvSpPr txBox="1">
            <a:spLocks noChangeArrowheads="1"/>
          </p:cNvSpPr>
          <p:nvPr/>
        </p:nvSpPr>
        <p:spPr>
          <a:xfrm>
            <a:off x="212736" y="928255"/>
            <a:ext cx="8809965" cy="3988302"/>
          </a:xfrm>
          <a:prstGeom prst="rect">
            <a:avLst/>
          </a:prstGeom>
          <a:noFill/>
        </p:spPr>
        <p:txBody>
          <a:bodyPr/>
          <a:lstStyle/>
          <a:p>
            <a:pPr marL="457200" indent="-457200">
              <a:spcBef>
                <a:spcPct val="20000"/>
              </a:spcBef>
              <a:buFont typeface="Wingdings" pitchFamily="2" charset="2"/>
              <a:buChar char="§"/>
              <a:defRPr/>
            </a:pPr>
            <a:r>
              <a:rPr kumimoji="0" lang="en-GB" sz="2200" b="1" i="0" u="none" strike="noStrike" kern="0" cap="none" spc="0" normalizeH="0" baseline="0" noProof="0" dirty="0">
                <a:ln>
                  <a:noFill/>
                </a:ln>
                <a:solidFill>
                  <a:srgbClr val="FFFFFF"/>
                </a:solidFill>
                <a:effectLst/>
                <a:uLnTx/>
                <a:uFillTx/>
                <a:latin typeface="Arial"/>
                <a:ea typeface="+mn-ea"/>
                <a:cs typeface="Arial" charset="0"/>
              </a:rPr>
              <a:t>Increasing dependence on safety critical systems to achieve Target Risk levels</a:t>
            </a:r>
          </a:p>
          <a:p>
            <a:pPr marL="457200" indent="-457200">
              <a:spcBef>
                <a:spcPct val="20000"/>
              </a:spcBef>
              <a:buFont typeface="Wingdings" pitchFamily="2" charset="2"/>
              <a:buChar char="§"/>
              <a:defRPr/>
            </a:pPr>
            <a:r>
              <a:rPr kumimoji="0" lang="en-GB" sz="2200" b="1" i="0" u="none" strike="noStrike" kern="0" cap="none" spc="0" normalizeH="0" baseline="0" noProof="0" dirty="0">
                <a:ln>
                  <a:noFill/>
                </a:ln>
                <a:solidFill>
                  <a:srgbClr val="FFFFFF"/>
                </a:solidFill>
                <a:effectLst/>
                <a:uLnTx/>
                <a:uFillTx/>
                <a:latin typeface="Arial"/>
                <a:ea typeface="+mn-ea"/>
                <a:cs typeface="Arial" charset="0"/>
              </a:rPr>
              <a:t>Increasing need to justify that you have achieved  adequate levels of safety</a:t>
            </a:r>
          </a:p>
          <a:p>
            <a:pPr marL="457200" indent="-457200">
              <a:spcBef>
                <a:spcPct val="20000"/>
              </a:spcBef>
              <a:buFont typeface="Wingdings" pitchFamily="2" charset="2"/>
              <a:buChar char="§"/>
              <a:defRPr/>
            </a:pPr>
            <a:r>
              <a:rPr kumimoji="0" lang="en-GB" sz="2200" b="1" i="0" u="none" strike="noStrike" kern="0" cap="none" spc="0" normalizeH="0" baseline="0" noProof="0" dirty="0">
                <a:ln>
                  <a:noFill/>
                </a:ln>
                <a:solidFill>
                  <a:srgbClr val="FFFFFF"/>
                </a:solidFill>
                <a:effectLst/>
                <a:uLnTx/>
                <a:uFillTx/>
                <a:latin typeface="Arial"/>
                <a:ea typeface="+mn-ea"/>
                <a:cs typeface="Arial" charset="0"/>
              </a:rPr>
              <a:t>Safety Regulators using international standards as basis of  what is reasonable (“accepted good practice”)</a:t>
            </a:r>
          </a:p>
          <a:p>
            <a:pPr marL="457200" indent="-457200">
              <a:spcBef>
                <a:spcPct val="20000"/>
              </a:spcBef>
              <a:buFont typeface="Wingdings" pitchFamily="2" charset="2"/>
              <a:buChar char="§"/>
              <a:defRPr/>
            </a:pPr>
            <a:r>
              <a:rPr kumimoji="0" lang="en-GB" sz="2200" b="1" i="0" u="none" strike="noStrike" kern="0" cap="none" spc="0" normalizeH="0" baseline="0" noProof="0" dirty="0">
                <a:ln>
                  <a:noFill/>
                </a:ln>
                <a:solidFill>
                  <a:srgbClr val="FFFFFF"/>
                </a:solidFill>
                <a:effectLst/>
                <a:uLnTx/>
                <a:uFillTx/>
                <a:latin typeface="Arial"/>
                <a:ea typeface="+mn-ea"/>
                <a:cs typeface="Arial" charset="0"/>
              </a:rPr>
              <a:t>Increasing formality of safety culture, management of functional safety, competence of the organisation and personal competence</a:t>
            </a:r>
          </a:p>
          <a:p>
            <a:pPr marL="457200" indent="-457200">
              <a:spcBef>
                <a:spcPct val="20000"/>
              </a:spcBef>
              <a:buFont typeface="Wingdings" pitchFamily="2" charset="2"/>
              <a:buChar char="§"/>
              <a:defRPr/>
            </a:pPr>
            <a:r>
              <a:rPr kumimoji="0" lang="en-GB" sz="2200" b="1" i="0" u="none" strike="noStrike" kern="0" cap="none" spc="0" normalizeH="0" baseline="0" noProof="0" dirty="0">
                <a:ln>
                  <a:noFill/>
                </a:ln>
                <a:solidFill>
                  <a:srgbClr val="FFFFFF"/>
                </a:solidFill>
                <a:effectLst/>
                <a:uLnTx/>
                <a:uFillTx/>
                <a:latin typeface="Arial"/>
                <a:ea typeface="+mn-ea"/>
                <a:cs typeface="Arial" charset="0"/>
              </a:rPr>
              <a:t>Business reputation in relation to safety a key business driver</a:t>
            </a:r>
          </a:p>
          <a:p>
            <a:pPr marL="914400" marR="0" lvl="1" indent="-457200" algn="l" defTabSz="914400" rtl="0" eaLnBrk="0" fontAlgn="base" latinLnBrk="0" hangingPunct="0">
              <a:spcBef>
                <a:spcPct val="20000"/>
              </a:spcBef>
              <a:spcAft>
                <a:spcPct val="0"/>
              </a:spcAft>
              <a:buClrTx/>
              <a:buSzTx/>
              <a:buFont typeface="Wingdings" pitchFamily="2" charset="2"/>
              <a:buChar char="§"/>
              <a:tabLst/>
              <a:defRPr/>
            </a:pPr>
            <a:endParaRPr kumimoji="0" lang="en-GB" sz="2400" b="1" i="0" u="none" strike="noStrike" kern="0" cap="none" spc="0" normalizeH="0" baseline="0" noProof="0" dirty="0">
              <a:ln>
                <a:noFill/>
              </a:ln>
              <a:solidFill>
                <a:srgbClr val="FFFFFF"/>
              </a:solidFill>
              <a:effectLst/>
              <a:uLnTx/>
              <a:uFillTx/>
              <a:latin typeface="Arial"/>
              <a:ea typeface="+mn-ea"/>
              <a:cs typeface="Arial" charset="0"/>
            </a:endParaRPr>
          </a:p>
          <a:p>
            <a:pPr marR="0" lvl="1" algn="l" defTabSz="914400" rtl="0" eaLnBrk="0" fontAlgn="base" latinLnBrk="0" hangingPunct="0">
              <a:spcBef>
                <a:spcPct val="20000"/>
              </a:spcBef>
              <a:spcAft>
                <a:spcPct val="0"/>
              </a:spcAft>
              <a:buClrTx/>
              <a:buSzTx/>
              <a:tabLst/>
              <a:defRPr/>
            </a:pPr>
            <a:endParaRPr kumimoji="0" lang="en-GB" sz="2400" b="1" i="1" u="none" strike="noStrike" kern="0" cap="none" spc="0" normalizeH="0" baseline="0" noProof="0" dirty="0">
              <a:ln>
                <a:noFill/>
              </a:ln>
              <a:solidFill>
                <a:srgbClr val="FFFFFF"/>
              </a:solidFill>
              <a:effectLst/>
              <a:uLnTx/>
              <a:uFillTx/>
              <a:latin typeface="Arial"/>
              <a:ea typeface="+mn-ea"/>
              <a:cs typeface="Arial" charset="0"/>
            </a:endParaRPr>
          </a:p>
        </p:txBody>
      </p:sp>
      <p:sp>
        <p:nvSpPr>
          <p:cNvPr id="4" name="Rectangle 3"/>
          <p:cNvSpPr/>
          <p:nvPr/>
        </p:nvSpPr>
        <p:spPr>
          <a:xfrm>
            <a:off x="986880" y="207963"/>
            <a:ext cx="7385050" cy="711200"/>
          </a:xfrm>
          <a:prstGeom prst="rect">
            <a:avLst/>
          </a:prstGeom>
          <a:noFill/>
          <a:ln w="28575">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Arial"/>
                <a:ea typeface="+mn-ea"/>
                <a:cs typeface="+mn-cs"/>
              </a:rPr>
              <a:t>Market environment: Overview</a:t>
            </a:r>
          </a:p>
        </p:txBody>
      </p:sp>
    </p:spTree>
    <p:custDataLst>
      <p:tags r:id="rId1"/>
    </p:custDataLst>
    <p:extLst>
      <p:ext uri="{BB962C8B-B14F-4D97-AF65-F5344CB8AC3E}">
        <p14:creationId xmlns:p14="http://schemas.microsoft.com/office/powerpoint/2010/main" val="2281267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fade">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fade">
                                      <p:cBhvr>
                                        <p:cTn id="12" dur="500"/>
                                        <p:tgtEl>
                                          <p:spTgt spid="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
                                            <p:txEl>
                                              <p:pRg st="2" end="2"/>
                                            </p:txEl>
                                          </p:spTgt>
                                        </p:tgtEl>
                                        <p:attrNameLst>
                                          <p:attrName>style.visibility</p:attrName>
                                        </p:attrNameLst>
                                      </p:cBhvr>
                                      <p:to>
                                        <p:strVal val="visible"/>
                                      </p:to>
                                    </p:set>
                                    <p:animEffect transition="in" filter="fade">
                                      <p:cBhvr>
                                        <p:cTn id="17" dur="500"/>
                                        <p:tgtEl>
                                          <p:spTgt spid="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
                                            <p:txEl>
                                              <p:pRg st="3" end="3"/>
                                            </p:txEl>
                                          </p:spTgt>
                                        </p:tgtEl>
                                        <p:attrNameLst>
                                          <p:attrName>style.visibility</p:attrName>
                                        </p:attrNameLst>
                                      </p:cBhvr>
                                      <p:to>
                                        <p:strVal val="visible"/>
                                      </p:to>
                                    </p:set>
                                    <p:animEffect transition="in" filter="fade">
                                      <p:cBhvr>
                                        <p:cTn id="22" dur="500"/>
                                        <p:tgtEl>
                                          <p:spTgt spid="3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
                                            <p:txEl>
                                              <p:pRg st="4" end="4"/>
                                            </p:txEl>
                                          </p:spTgt>
                                        </p:tgtEl>
                                        <p:attrNameLst>
                                          <p:attrName>style.visibility</p:attrName>
                                        </p:attrNameLst>
                                      </p:cBhvr>
                                      <p:to>
                                        <p:strVal val="visible"/>
                                      </p:to>
                                    </p:set>
                                    <p:animEffect transition="in" filter="fade">
                                      <p:cBhvr>
                                        <p:cTn id="27" dur="500"/>
                                        <p:tgtEl>
                                          <p:spTgt spid="3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9474" y="-110090"/>
            <a:ext cx="7385050" cy="711200"/>
          </a:xfrm>
          <a:prstGeom prst="rect">
            <a:avLst/>
          </a:prstGeom>
          <a:noFill/>
          <a:ln w="28575">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Arial"/>
                <a:ea typeface="+mn-ea"/>
                <a:cs typeface="+mn-cs"/>
              </a:rPr>
              <a:t>Some key issues</a:t>
            </a:r>
          </a:p>
        </p:txBody>
      </p:sp>
      <p:sp>
        <p:nvSpPr>
          <p:cNvPr id="8" name="Rectangle 3">
            <a:extLst>
              <a:ext uri="{FF2B5EF4-FFF2-40B4-BE49-F238E27FC236}">
                <a16:creationId xmlns:a16="http://schemas.microsoft.com/office/drawing/2014/main" id="{79F9555A-D5FB-4683-BACB-37AFCECA4DF6}"/>
              </a:ext>
            </a:extLst>
          </p:cNvPr>
          <p:cNvSpPr txBox="1">
            <a:spLocks noChangeArrowheads="1"/>
          </p:cNvSpPr>
          <p:nvPr/>
        </p:nvSpPr>
        <p:spPr>
          <a:xfrm>
            <a:off x="212736" y="928255"/>
            <a:ext cx="8809965" cy="3193171"/>
          </a:xfrm>
          <a:prstGeom prst="rect">
            <a:avLst/>
          </a:prstGeom>
          <a:noFill/>
        </p:spPr>
        <p:txBody>
          <a:bodyPr/>
          <a:lstStyle/>
          <a:p>
            <a:pPr marL="457200" indent="-457200">
              <a:spcBef>
                <a:spcPct val="20000"/>
              </a:spcBef>
              <a:buFont typeface="Wingdings" pitchFamily="2" charset="2"/>
              <a:buChar char="§"/>
              <a:defRPr/>
            </a:pPr>
            <a:r>
              <a:rPr kumimoji="0" lang="en-GB" sz="2000" b="1" i="0" u="none" strike="noStrike" kern="0" cap="none" spc="0" normalizeH="0" baseline="0" noProof="0" dirty="0">
                <a:ln>
                  <a:noFill/>
                </a:ln>
                <a:solidFill>
                  <a:schemeClr val="bg2"/>
                </a:solidFill>
                <a:effectLst/>
                <a:uLnTx/>
                <a:uFillTx/>
                <a:latin typeface="Arial"/>
                <a:ea typeface="+mn-ea"/>
                <a:cs typeface="Arial" charset="0"/>
              </a:rPr>
              <a:t>Increasing dependence on safety critical systems to achieve Target Risk levels</a:t>
            </a:r>
          </a:p>
          <a:p>
            <a:pPr marL="457200" indent="-457200">
              <a:spcBef>
                <a:spcPct val="20000"/>
              </a:spcBef>
              <a:buFont typeface="Wingdings" pitchFamily="2" charset="2"/>
              <a:buChar char="§"/>
              <a:defRPr/>
            </a:pPr>
            <a:r>
              <a:rPr kumimoji="0" lang="en-GB" sz="2000" b="1" i="0" u="none" strike="noStrike" kern="0" cap="none" spc="0" normalizeH="0" baseline="0" noProof="0" dirty="0">
                <a:ln>
                  <a:noFill/>
                </a:ln>
                <a:solidFill>
                  <a:schemeClr val="bg2"/>
                </a:solidFill>
                <a:effectLst/>
                <a:uLnTx/>
                <a:uFillTx/>
                <a:latin typeface="Arial"/>
                <a:ea typeface="+mn-ea"/>
                <a:cs typeface="Arial" charset="0"/>
              </a:rPr>
              <a:t>Increasing need to justify that you have achieved  adequate levels of safety</a:t>
            </a:r>
          </a:p>
          <a:p>
            <a:pPr marL="457200" indent="-457200">
              <a:spcBef>
                <a:spcPct val="20000"/>
              </a:spcBef>
              <a:buFont typeface="Wingdings" pitchFamily="2" charset="2"/>
              <a:buChar char="§"/>
              <a:defRPr/>
            </a:pPr>
            <a:r>
              <a:rPr kumimoji="0" lang="en-GB" sz="2000" b="1" i="0" u="none" strike="noStrike" kern="0" cap="none" spc="0" normalizeH="0" baseline="0" noProof="0" dirty="0">
                <a:ln>
                  <a:noFill/>
                </a:ln>
                <a:solidFill>
                  <a:schemeClr val="bg1"/>
                </a:solidFill>
                <a:effectLst/>
                <a:uLnTx/>
                <a:uFillTx/>
                <a:latin typeface="Arial"/>
                <a:ea typeface="+mn-ea"/>
                <a:cs typeface="Arial" charset="0"/>
              </a:rPr>
              <a:t>Safety Regulators using international standards as basis of  what is reasonable (“accepted good practice”)</a:t>
            </a:r>
          </a:p>
          <a:p>
            <a:pPr marL="457200" indent="-457200">
              <a:spcBef>
                <a:spcPct val="20000"/>
              </a:spcBef>
              <a:buFont typeface="Wingdings" pitchFamily="2" charset="2"/>
              <a:buChar char="§"/>
              <a:defRPr/>
            </a:pPr>
            <a:r>
              <a:rPr kumimoji="0" lang="en-GB" sz="2000" b="1" i="0" u="none" strike="noStrike" kern="0" cap="none" spc="0" normalizeH="0" baseline="0" noProof="0" dirty="0">
                <a:ln>
                  <a:noFill/>
                </a:ln>
                <a:solidFill>
                  <a:schemeClr val="bg2"/>
                </a:solidFill>
                <a:effectLst/>
                <a:uLnTx/>
                <a:uFillTx/>
                <a:latin typeface="Arial"/>
                <a:ea typeface="+mn-ea"/>
                <a:cs typeface="Arial" charset="0"/>
              </a:rPr>
              <a:t>Increasing formality of safety culture, management of functional safety, competence of the organisation and personal competence</a:t>
            </a:r>
          </a:p>
          <a:p>
            <a:pPr marL="457200" indent="-457200">
              <a:spcBef>
                <a:spcPct val="20000"/>
              </a:spcBef>
              <a:buFont typeface="Wingdings" pitchFamily="2" charset="2"/>
              <a:buChar char="§"/>
              <a:defRPr/>
            </a:pPr>
            <a:r>
              <a:rPr kumimoji="0" lang="en-GB" sz="2000" b="1" i="0" u="none" strike="noStrike" kern="0" cap="none" spc="0" normalizeH="0" baseline="0" noProof="0" dirty="0">
                <a:ln>
                  <a:noFill/>
                </a:ln>
                <a:solidFill>
                  <a:schemeClr val="bg2"/>
                </a:solidFill>
                <a:effectLst/>
                <a:uLnTx/>
                <a:uFillTx/>
                <a:latin typeface="Arial"/>
                <a:ea typeface="+mn-ea"/>
                <a:cs typeface="Arial" charset="0"/>
              </a:rPr>
              <a:t>Business reputation in relation to safety a key business driver</a:t>
            </a:r>
            <a:endParaRPr kumimoji="0" lang="en-GB" sz="2400" b="1" i="1" u="none" strike="noStrike" kern="0" cap="none" spc="0" normalizeH="0" baseline="0" noProof="0" dirty="0">
              <a:ln>
                <a:noFill/>
              </a:ln>
              <a:solidFill>
                <a:schemeClr val="bg2"/>
              </a:solidFill>
              <a:effectLst/>
              <a:uLnTx/>
              <a:uFillTx/>
              <a:latin typeface="Arial"/>
              <a:ea typeface="+mn-ea"/>
              <a:cs typeface="Arial" charset="0"/>
            </a:endParaRPr>
          </a:p>
        </p:txBody>
      </p:sp>
      <p:sp>
        <p:nvSpPr>
          <p:cNvPr id="10" name="Rectangle 9">
            <a:extLst>
              <a:ext uri="{FF2B5EF4-FFF2-40B4-BE49-F238E27FC236}">
                <a16:creationId xmlns:a16="http://schemas.microsoft.com/office/drawing/2014/main" id="{103EDFC4-D2AB-4BD3-AFAD-A34C4DCA74BE}"/>
              </a:ext>
            </a:extLst>
          </p:cNvPr>
          <p:cNvSpPr/>
          <p:nvPr/>
        </p:nvSpPr>
        <p:spPr bwMode="auto">
          <a:xfrm>
            <a:off x="212736" y="2253685"/>
            <a:ext cx="8809965" cy="764499"/>
          </a:xfrm>
          <a:prstGeom prst="rect">
            <a:avLst/>
          </a:prstGeom>
          <a:noFill/>
          <a:ln w="38100" cap="flat" cmpd="sng" algn="ctr">
            <a:solidFill>
              <a:srgbClr val="FFFF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400" b="1" i="1" u="none" strike="noStrike" kern="1200" cap="none" spc="0" normalizeH="0" baseline="0" noProof="0" dirty="0">
              <a:ln>
                <a:noFill/>
              </a:ln>
              <a:solidFill>
                <a:srgbClr val="333333"/>
              </a:solidFill>
              <a:effectLst>
                <a:outerShdw blurRad="38100" dist="38100" dir="2700000" algn="tl">
                  <a:srgbClr val="000000">
                    <a:alpha val="43137"/>
                  </a:srgbClr>
                </a:outerShdw>
              </a:effectLst>
              <a:uLnTx/>
              <a:uFillTx/>
              <a:latin typeface="Arial" charset="0"/>
              <a:ea typeface="+mn-ea"/>
              <a:cs typeface="+mn-cs"/>
            </a:endParaRPr>
          </a:p>
        </p:txBody>
      </p:sp>
      <p:sp>
        <p:nvSpPr>
          <p:cNvPr id="12" name="TextBox 11">
            <a:extLst>
              <a:ext uri="{FF2B5EF4-FFF2-40B4-BE49-F238E27FC236}">
                <a16:creationId xmlns:a16="http://schemas.microsoft.com/office/drawing/2014/main" id="{695A645E-668D-4A36-939E-F4809CBD5E93}"/>
              </a:ext>
            </a:extLst>
          </p:cNvPr>
          <p:cNvSpPr txBox="1"/>
          <p:nvPr/>
        </p:nvSpPr>
        <p:spPr>
          <a:xfrm>
            <a:off x="120370" y="5114137"/>
            <a:ext cx="8994695" cy="1631216"/>
          </a:xfrm>
          <a:prstGeom prst="rect">
            <a:avLst/>
          </a:prstGeom>
          <a:solidFill>
            <a:srgbClr val="C00000"/>
          </a:solidFill>
        </p:spPr>
        <p:txBody>
          <a:bodyPr wrap="square" rtlCol="0">
            <a:spAutoFit/>
          </a:bodyPr>
          <a:lstStyle/>
          <a:p>
            <a:r>
              <a:rPr lang="en-GB" sz="2000" dirty="0">
                <a:solidFill>
                  <a:schemeClr val="bg1"/>
                </a:solidFill>
              </a:rPr>
              <a:t>Where standards are lagging behind the development and assurance of critical systems employing new approaches and techniques, (e.g. A.I. or other new approaches in software development or verification) for applications such as autonomous robots, Safety Regulators would expect a comprehensive justification.</a:t>
            </a:r>
            <a:endParaRPr lang="en-GB" dirty="0"/>
          </a:p>
        </p:txBody>
      </p:sp>
    </p:spTree>
    <p:custDataLst>
      <p:tags r:id="rId1"/>
    </p:custDataLst>
    <p:extLst>
      <p:ext uri="{BB962C8B-B14F-4D97-AF65-F5344CB8AC3E}">
        <p14:creationId xmlns:p14="http://schemas.microsoft.com/office/powerpoint/2010/main" val="193086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
          <p:cNvSpPr txBox="1">
            <a:spLocks noChangeArrowheads="1"/>
          </p:cNvSpPr>
          <p:nvPr/>
        </p:nvSpPr>
        <p:spPr>
          <a:xfrm>
            <a:off x="-357809" y="795527"/>
            <a:ext cx="9501809" cy="4854263"/>
          </a:xfrm>
          <a:prstGeom prst="rect">
            <a:avLst/>
          </a:prstGeom>
          <a:noFill/>
        </p:spPr>
        <p:txBody>
          <a:bodyPr/>
          <a:lstStyle/>
          <a:p>
            <a:pPr marL="800100" lvl="1" indent="-342900">
              <a:lnSpc>
                <a:spcPct val="120000"/>
              </a:lnSpc>
              <a:buFont typeface="Arial" panose="020B0604020202020204" pitchFamily="34" charset="0"/>
              <a:buChar char="•"/>
            </a:pPr>
            <a:r>
              <a:rPr lang="en-GB" sz="1900" dirty="0">
                <a:solidFill>
                  <a:schemeClr val="bg1"/>
                </a:solidFill>
              </a:rPr>
              <a:t>The specific legal requirements with respect to the specific application (e.g. HSW Act, Machinery Directive);</a:t>
            </a:r>
          </a:p>
          <a:p>
            <a:pPr marL="800100" lvl="1" indent="-342900">
              <a:lnSpc>
                <a:spcPct val="120000"/>
              </a:lnSpc>
              <a:buFont typeface="Arial" panose="020B0604020202020204" pitchFamily="34" charset="0"/>
              <a:buChar char="•"/>
            </a:pPr>
            <a:r>
              <a:rPr lang="en-GB" sz="1900" dirty="0">
                <a:solidFill>
                  <a:schemeClr val="bg1"/>
                </a:solidFill>
              </a:rPr>
              <a:t>The risk (comprising the frequency of the hazardous event arising together with severity of the consequence);</a:t>
            </a:r>
          </a:p>
          <a:p>
            <a:pPr marL="800100" lvl="1" indent="-342900">
              <a:lnSpc>
                <a:spcPct val="120000"/>
              </a:lnSpc>
              <a:buFont typeface="Arial" panose="020B0604020202020204" pitchFamily="34" charset="0"/>
              <a:buChar char="•"/>
            </a:pPr>
            <a:r>
              <a:rPr lang="en-GB" sz="1900" dirty="0">
                <a:solidFill>
                  <a:schemeClr val="bg1"/>
                </a:solidFill>
              </a:rPr>
              <a:t>The environment and sector in which the risk is present;</a:t>
            </a:r>
          </a:p>
          <a:p>
            <a:pPr marL="800100" lvl="1" indent="-342900">
              <a:lnSpc>
                <a:spcPct val="120000"/>
              </a:lnSpc>
              <a:buFont typeface="Arial" panose="020B0604020202020204" pitchFamily="34" charset="0"/>
              <a:buChar char="•"/>
            </a:pPr>
            <a:r>
              <a:rPr lang="en-GB" sz="1900" dirty="0">
                <a:solidFill>
                  <a:schemeClr val="bg1"/>
                </a:solidFill>
              </a:rPr>
              <a:t>Collaboration with other research organisations;.. consensus important!</a:t>
            </a:r>
          </a:p>
          <a:p>
            <a:pPr marL="800100" lvl="1" indent="-342900">
              <a:lnSpc>
                <a:spcPct val="120000"/>
              </a:lnSpc>
              <a:buFont typeface="Arial" panose="020B0604020202020204" pitchFamily="34" charset="0"/>
              <a:buChar char="•"/>
            </a:pPr>
            <a:r>
              <a:rPr lang="en-GB" sz="1900" dirty="0">
                <a:solidFill>
                  <a:schemeClr val="bg1"/>
                </a:solidFill>
              </a:rPr>
              <a:t>Understanding the market ..good communications with end user representatives (trade bodies and specific end user views) </a:t>
            </a:r>
          </a:p>
          <a:p>
            <a:pPr marL="800100" lvl="1" indent="-342900">
              <a:lnSpc>
                <a:spcPct val="120000"/>
              </a:lnSpc>
              <a:buFont typeface="Arial" panose="020B0604020202020204" pitchFamily="34" charset="0"/>
              <a:buChar char="•"/>
            </a:pPr>
            <a:r>
              <a:rPr lang="en-GB" sz="1900" dirty="0">
                <a:solidFill>
                  <a:schemeClr val="bg1"/>
                </a:solidFill>
              </a:rPr>
              <a:t>Whether guidance has been developed as a precursor to standardisation;</a:t>
            </a:r>
          </a:p>
          <a:p>
            <a:pPr marL="800100" lvl="1" indent="-342900">
              <a:lnSpc>
                <a:spcPct val="120000"/>
              </a:lnSpc>
              <a:buFont typeface="Arial" panose="020B0604020202020204" pitchFamily="34" charset="0"/>
              <a:buChar char="•"/>
            </a:pPr>
            <a:r>
              <a:rPr lang="en-GB" sz="1900" dirty="0">
                <a:solidFill>
                  <a:schemeClr val="bg1"/>
                </a:solidFill>
              </a:rPr>
              <a:t>The state of play with respect to standardisation in this area;</a:t>
            </a:r>
          </a:p>
          <a:p>
            <a:pPr marL="800100" lvl="1" indent="-342900">
              <a:lnSpc>
                <a:spcPct val="120000"/>
              </a:lnSpc>
              <a:buFont typeface="Arial" panose="020B0604020202020204" pitchFamily="34" charset="0"/>
              <a:buChar char="•"/>
            </a:pPr>
            <a:r>
              <a:rPr lang="en-GB" sz="1900" dirty="0">
                <a:solidFill>
                  <a:schemeClr val="bg1"/>
                </a:solidFill>
              </a:rPr>
              <a:t>What is currently regarded as "accepted good practice“;</a:t>
            </a:r>
          </a:p>
          <a:p>
            <a:pPr marL="800100" lvl="1" indent="-342900">
              <a:lnSpc>
                <a:spcPct val="120000"/>
              </a:lnSpc>
              <a:buFont typeface="Arial" panose="020B0604020202020204" pitchFamily="34" charset="0"/>
              <a:buChar char="•"/>
            </a:pPr>
            <a:r>
              <a:rPr lang="en-GB" sz="1900" dirty="0">
                <a:solidFill>
                  <a:schemeClr val="bg1"/>
                </a:solidFill>
              </a:rPr>
              <a:t>The position that the Safety Regulator is taking with respect to the specific application applying novel technology.</a:t>
            </a:r>
          </a:p>
          <a:p>
            <a:pPr>
              <a:lnSpc>
                <a:spcPct val="120000"/>
              </a:lnSpc>
            </a:pPr>
            <a:endParaRPr lang="en-GB" sz="1900" dirty="0"/>
          </a:p>
          <a:p>
            <a:pPr marL="342900" indent="-342900">
              <a:buFont typeface="Arial" panose="020B0604020202020204" pitchFamily="34" charset="0"/>
              <a:buChar char="•"/>
            </a:pPr>
            <a:endParaRPr lang="en-GB" sz="1800" dirty="0">
              <a:solidFill>
                <a:schemeClr val="bg1"/>
              </a:solidFill>
            </a:endParaRPr>
          </a:p>
          <a:p>
            <a:pPr marL="342900" indent="-342900">
              <a:buFont typeface="Arial" panose="020B0604020202020204" pitchFamily="34" charset="0"/>
              <a:buChar char="•"/>
            </a:pPr>
            <a:endParaRPr lang="en-GB" sz="2000" dirty="0">
              <a:solidFill>
                <a:schemeClr val="bg1"/>
              </a:solidFill>
            </a:endParaRPr>
          </a:p>
          <a:p>
            <a:pPr marL="914400" marR="0" lvl="1" indent="-457200" algn="l" defTabSz="914400" rtl="0" eaLnBrk="0" fontAlgn="base" latinLnBrk="0" hangingPunct="0">
              <a:lnSpc>
                <a:spcPct val="100000"/>
              </a:lnSpc>
              <a:spcBef>
                <a:spcPct val="20000"/>
              </a:spcBef>
              <a:spcAft>
                <a:spcPct val="0"/>
              </a:spcAft>
              <a:buClrTx/>
              <a:buSzTx/>
              <a:buFont typeface="Wingdings" pitchFamily="2" charset="2"/>
              <a:buChar char="§"/>
              <a:tabLst/>
              <a:defRPr/>
            </a:pPr>
            <a:endParaRPr kumimoji="0" lang="en-GB" sz="2000" b="1" i="0" u="none" strike="noStrike" kern="0" cap="none" spc="0" normalizeH="0" baseline="0" noProof="0" dirty="0">
              <a:ln>
                <a:noFill/>
              </a:ln>
              <a:solidFill>
                <a:srgbClr val="FFFFFF"/>
              </a:solidFill>
              <a:effectLst/>
              <a:uLnTx/>
              <a:uFillTx/>
              <a:latin typeface="Arial"/>
              <a:cs typeface="Arial" charset="0"/>
            </a:endParaRPr>
          </a:p>
          <a:p>
            <a:pPr marL="914400" marR="0" lvl="1" indent="-457200" algn="l" defTabSz="914400" rtl="0" eaLnBrk="0" fontAlgn="base" latinLnBrk="0" hangingPunct="0">
              <a:lnSpc>
                <a:spcPct val="100000"/>
              </a:lnSpc>
              <a:spcBef>
                <a:spcPct val="20000"/>
              </a:spcBef>
              <a:spcAft>
                <a:spcPct val="0"/>
              </a:spcAft>
              <a:buClrTx/>
              <a:buSzTx/>
              <a:buFont typeface="Wingdings" pitchFamily="2" charset="2"/>
              <a:buChar char="§"/>
              <a:tabLst/>
              <a:defRPr/>
            </a:pPr>
            <a:endParaRPr kumimoji="0" lang="en-GB" sz="2400" b="1" i="1" u="none" strike="noStrike" kern="0" cap="none" spc="0" normalizeH="0" baseline="0" noProof="0" dirty="0">
              <a:ln>
                <a:noFill/>
              </a:ln>
              <a:solidFill>
                <a:srgbClr val="FFFFFF"/>
              </a:solidFill>
              <a:effectLst/>
              <a:uLnTx/>
              <a:uFillTx/>
              <a:latin typeface="Arial"/>
              <a:ea typeface="+mn-ea"/>
              <a:cs typeface="Arial" charset="0"/>
            </a:endParaRPr>
          </a:p>
        </p:txBody>
      </p:sp>
      <p:sp>
        <p:nvSpPr>
          <p:cNvPr id="4" name="Rectangle 3"/>
          <p:cNvSpPr/>
          <p:nvPr/>
        </p:nvSpPr>
        <p:spPr>
          <a:xfrm>
            <a:off x="879474" y="-110090"/>
            <a:ext cx="7385050" cy="711200"/>
          </a:xfrm>
          <a:prstGeom prst="rect">
            <a:avLst/>
          </a:prstGeom>
          <a:noFill/>
          <a:ln w="28575">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Arial"/>
                <a:ea typeface="+mn-ea"/>
                <a:cs typeface="+mn-cs"/>
              </a:rPr>
              <a:t>Some key issues</a:t>
            </a:r>
          </a:p>
        </p:txBody>
      </p:sp>
      <p:grpSp>
        <p:nvGrpSpPr>
          <p:cNvPr id="3" name="Group 2">
            <a:extLst>
              <a:ext uri="{FF2B5EF4-FFF2-40B4-BE49-F238E27FC236}">
                <a16:creationId xmlns:a16="http://schemas.microsoft.com/office/drawing/2014/main" id="{F32650CD-AA83-43C2-AC97-8F4B872F7A61}"/>
              </a:ext>
            </a:extLst>
          </p:cNvPr>
          <p:cNvGrpSpPr/>
          <p:nvPr/>
        </p:nvGrpSpPr>
        <p:grpSpPr>
          <a:xfrm>
            <a:off x="790919" y="5649790"/>
            <a:ext cx="7562160" cy="699812"/>
            <a:chOff x="1460753" y="5844207"/>
            <a:chExt cx="6677280" cy="699812"/>
          </a:xfrm>
        </p:grpSpPr>
        <p:sp>
          <p:nvSpPr>
            <p:cNvPr id="2" name="Arrow: Right 1">
              <a:extLst>
                <a:ext uri="{FF2B5EF4-FFF2-40B4-BE49-F238E27FC236}">
                  <a16:creationId xmlns:a16="http://schemas.microsoft.com/office/drawing/2014/main" id="{EB06C82D-12BB-4F90-BD73-F14C11EE0F70}"/>
                </a:ext>
              </a:extLst>
            </p:cNvPr>
            <p:cNvSpPr/>
            <p:nvPr/>
          </p:nvSpPr>
          <p:spPr bwMode="auto">
            <a:xfrm>
              <a:off x="1460753" y="5982077"/>
              <a:ext cx="331304" cy="424071"/>
            </a:xfrm>
            <a:prstGeom prst="rightArrow">
              <a:avLst/>
            </a:prstGeom>
            <a:solidFill>
              <a:srgbClr val="FFFF00"/>
            </a:solidFill>
            <a:ln w="38100" cap="flat" cmpd="sng" algn="ctr">
              <a:solidFill>
                <a:srgbClr val="FF0000"/>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1" i="1" u="none" strike="noStrike" cap="none" normalizeH="0" baseline="0" dirty="0">
                <a:ln>
                  <a:noFill/>
                </a:ln>
                <a:solidFill>
                  <a:srgbClr val="333333"/>
                </a:solidFill>
                <a:effectLst>
                  <a:outerShdw blurRad="38100" dist="38100" dir="2700000" algn="tl">
                    <a:srgbClr val="000000">
                      <a:alpha val="43137"/>
                    </a:srgbClr>
                  </a:outerShdw>
                </a:effectLst>
                <a:latin typeface="Arial" charset="0"/>
              </a:endParaRPr>
            </a:p>
          </p:txBody>
        </p:sp>
        <p:sp>
          <p:nvSpPr>
            <p:cNvPr id="9" name="Rectangle 8">
              <a:extLst>
                <a:ext uri="{FF2B5EF4-FFF2-40B4-BE49-F238E27FC236}">
                  <a16:creationId xmlns:a16="http://schemas.microsoft.com/office/drawing/2014/main" id="{90BC2AB9-B6BF-4C8E-8F1A-6D53BC673A15}"/>
                </a:ext>
              </a:extLst>
            </p:cNvPr>
            <p:cNvSpPr/>
            <p:nvPr/>
          </p:nvSpPr>
          <p:spPr bwMode="auto">
            <a:xfrm>
              <a:off x="1868557" y="5844207"/>
              <a:ext cx="5814690" cy="699812"/>
            </a:xfrm>
            <a:prstGeom prst="rect">
              <a:avLst/>
            </a:prstGeom>
            <a:solidFill>
              <a:srgbClr val="C00000"/>
            </a:solid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GB" sz="2000" dirty="0">
                  <a:solidFill>
                    <a:schemeClr val="bg1"/>
                  </a:solidFill>
                  <a:latin typeface="Arial" charset="0"/>
                </a:rPr>
                <a:t>The above issues are fundamental for a systematic approach to commercial realisation</a:t>
              </a:r>
              <a:endParaRPr kumimoji="0" lang="en-GB" sz="2000" b="1" u="none" strike="noStrike" cap="none" normalizeH="0" baseline="0" dirty="0">
                <a:ln>
                  <a:noFill/>
                </a:ln>
                <a:solidFill>
                  <a:schemeClr val="bg1"/>
                </a:solidFill>
                <a:latin typeface="Arial" charset="0"/>
              </a:endParaRPr>
            </a:p>
          </p:txBody>
        </p:sp>
        <p:sp>
          <p:nvSpPr>
            <p:cNvPr id="11" name="Arrow: Right 10">
              <a:extLst>
                <a:ext uri="{FF2B5EF4-FFF2-40B4-BE49-F238E27FC236}">
                  <a16:creationId xmlns:a16="http://schemas.microsoft.com/office/drawing/2014/main" id="{8E548B9E-E1D0-4510-84E9-6D7922985DE3}"/>
                </a:ext>
              </a:extLst>
            </p:cNvPr>
            <p:cNvSpPr/>
            <p:nvPr/>
          </p:nvSpPr>
          <p:spPr bwMode="auto">
            <a:xfrm rot="10800000">
              <a:off x="7806729" y="5983597"/>
              <a:ext cx="331304" cy="424071"/>
            </a:xfrm>
            <a:prstGeom prst="rightArrow">
              <a:avLst/>
            </a:prstGeom>
            <a:solidFill>
              <a:srgbClr val="FFFF00"/>
            </a:solidFill>
            <a:ln w="38100" cap="flat" cmpd="sng" algn="ctr">
              <a:solidFill>
                <a:srgbClr val="FF0000"/>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1" i="1" u="none" strike="noStrike" cap="none" normalizeH="0" baseline="0" dirty="0">
                <a:ln>
                  <a:noFill/>
                </a:ln>
                <a:solidFill>
                  <a:srgbClr val="333333"/>
                </a:solidFill>
                <a:effectLst>
                  <a:outerShdw blurRad="38100" dist="38100" dir="2700000" algn="tl">
                    <a:srgbClr val="000000">
                      <a:alpha val="43137"/>
                    </a:srgbClr>
                  </a:outerShdw>
                </a:effectLst>
                <a:latin typeface="Arial" charset="0"/>
              </a:endParaRPr>
            </a:p>
          </p:txBody>
        </p:sp>
      </p:grpSp>
    </p:spTree>
    <p:custDataLst>
      <p:tags r:id="rId1"/>
    </p:custDataLst>
    <p:extLst>
      <p:ext uri="{BB962C8B-B14F-4D97-AF65-F5344CB8AC3E}">
        <p14:creationId xmlns:p14="http://schemas.microsoft.com/office/powerpoint/2010/main" val="571126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fade">
                                      <p:cBhvr>
                                        <p:cTn id="7" dur="500"/>
                                        <p:tgtEl>
                                          <p:spTgt spid="36">
                                            <p:txEl>
                                              <p:pRg st="0" end="0"/>
                                            </p:txEl>
                                          </p:spTgt>
                                        </p:tgtEl>
                                      </p:cBhvr>
                                    </p:animEffect>
                                  </p:childTnLst>
                                  <p:subTnLst>
                                    <p:animClr clrSpc="rgb" dir="cw">
                                      <p:cBhvr override="childStyle">
                                        <p:cTn dur="1" fill="hold" display="0" masterRel="nextClick" afterEffect="1"/>
                                        <p:tgtEl>
                                          <p:spTgt spid="36">
                                            <p:txEl>
                                              <p:pRg st="0" end="0"/>
                                            </p:txEl>
                                          </p:spTgt>
                                        </p:tgtEl>
                                        <p:attrNameLst>
                                          <p:attrName>ppt_c</p:attrName>
                                        </p:attrNameLst>
                                      </p:cBhvr>
                                      <p:to>
                                        <a:srgbClr val="FF9933"/>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fade">
                                      <p:cBhvr>
                                        <p:cTn id="12" dur="500"/>
                                        <p:tgtEl>
                                          <p:spTgt spid="36">
                                            <p:txEl>
                                              <p:pRg st="1" end="1"/>
                                            </p:txEl>
                                          </p:spTgt>
                                        </p:tgtEl>
                                      </p:cBhvr>
                                    </p:animEffect>
                                  </p:childTnLst>
                                  <p:subTnLst>
                                    <p:animClr clrSpc="rgb" dir="cw">
                                      <p:cBhvr override="childStyle">
                                        <p:cTn dur="1" fill="hold" display="0" masterRel="nextClick" afterEffect="1"/>
                                        <p:tgtEl>
                                          <p:spTgt spid="36">
                                            <p:txEl>
                                              <p:pRg st="1" end="1"/>
                                            </p:txEl>
                                          </p:spTgt>
                                        </p:tgtEl>
                                        <p:attrNameLst>
                                          <p:attrName>ppt_c</p:attrName>
                                        </p:attrNameLst>
                                      </p:cBhvr>
                                      <p:to>
                                        <a:srgbClr val="FF9933"/>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
                                            <p:txEl>
                                              <p:pRg st="2" end="2"/>
                                            </p:txEl>
                                          </p:spTgt>
                                        </p:tgtEl>
                                        <p:attrNameLst>
                                          <p:attrName>style.visibility</p:attrName>
                                        </p:attrNameLst>
                                      </p:cBhvr>
                                      <p:to>
                                        <p:strVal val="visible"/>
                                      </p:to>
                                    </p:set>
                                    <p:animEffect transition="in" filter="fade">
                                      <p:cBhvr>
                                        <p:cTn id="17" dur="500"/>
                                        <p:tgtEl>
                                          <p:spTgt spid="36">
                                            <p:txEl>
                                              <p:pRg st="2" end="2"/>
                                            </p:txEl>
                                          </p:spTgt>
                                        </p:tgtEl>
                                      </p:cBhvr>
                                    </p:animEffect>
                                  </p:childTnLst>
                                  <p:subTnLst>
                                    <p:animClr clrSpc="rgb" dir="cw">
                                      <p:cBhvr override="childStyle">
                                        <p:cTn dur="1" fill="hold" display="0" masterRel="nextClick" afterEffect="1"/>
                                        <p:tgtEl>
                                          <p:spTgt spid="36">
                                            <p:txEl>
                                              <p:pRg st="2" end="2"/>
                                            </p:txEl>
                                          </p:spTgt>
                                        </p:tgtEl>
                                        <p:attrNameLst>
                                          <p:attrName>ppt_c</p:attrName>
                                        </p:attrNameLst>
                                      </p:cBhvr>
                                      <p:to>
                                        <a:srgbClr val="FF9933"/>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
                                            <p:txEl>
                                              <p:pRg st="3" end="3"/>
                                            </p:txEl>
                                          </p:spTgt>
                                        </p:tgtEl>
                                        <p:attrNameLst>
                                          <p:attrName>style.visibility</p:attrName>
                                        </p:attrNameLst>
                                      </p:cBhvr>
                                      <p:to>
                                        <p:strVal val="visible"/>
                                      </p:to>
                                    </p:set>
                                    <p:animEffect transition="in" filter="fade">
                                      <p:cBhvr>
                                        <p:cTn id="22" dur="500"/>
                                        <p:tgtEl>
                                          <p:spTgt spid="36">
                                            <p:txEl>
                                              <p:pRg st="3" end="3"/>
                                            </p:txEl>
                                          </p:spTgt>
                                        </p:tgtEl>
                                      </p:cBhvr>
                                    </p:animEffect>
                                  </p:childTnLst>
                                  <p:subTnLst>
                                    <p:animClr clrSpc="rgb" dir="cw">
                                      <p:cBhvr override="childStyle">
                                        <p:cTn dur="1" fill="hold" display="0" masterRel="nextClick" afterEffect="1"/>
                                        <p:tgtEl>
                                          <p:spTgt spid="36">
                                            <p:txEl>
                                              <p:pRg st="3" end="3"/>
                                            </p:txEl>
                                          </p:spTgt>
                                        </p:tgtEl>
                                        <p:attrNameLst>
                                          <p:attrName>ppt_c</p:attrName>
                                        </p:attrNameLst>
                                      </p:cBhvr>
                                      <p:to>
                                        <a:srgbClr val="FF9933"/>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
                                            <p:txEl>
                                              <p:pRg st="4" end="4"/>
                                            </p:txEl>
                                          </p:spTgt>
                                        </p:tgtEl>
                                        <p:attrNameLst>
                                          <p:attrName>style.visibility</p:attrName>
                                        </p:attrNameLst>
                                      </p:cBhvr>
                                      <p:to>
                                        <p:strVal val="visible"/>
                                      </p:to>
                                    </p:set>
                                    <p:animEffect transition="in" filter="fade">
                                      <p:cBhvr>
                                        <p:cTn id="27" dur="500"/>
                                        <p:tgtEl>
                                          <p:spTgt spid="36">
                                            <p:txEl>
                                              <p:pRg st="4" end="4"/>
                                            </p:txEl>
                                          </p:spTgt>
                                        </p:tgtEl>
                                      </p:cBhvr>
                                    </p:animEffect>
                                  </p:childTnLst>
                                  <p:subTnLst>
                                    <p:animClr clrSpc="rgb" dir="cw">
                                      <p:cBhvr override="childStyle">
                                        <p:cTn dur="1" fill="hold" display="0" masterRel="nextClick" afterEffect="1"/>
                                        <p:tgtEl>
                                          <p:spTgt spid="36">
                                            <p:txEl>
                                              <p:pRg st="4" end="4"/>
                                            </p:txEl>
                                          </p:spTgt>
                                        </p:tgtEl>
                                        <p:attrNameLst>
                                          <p:attrName>ppt_c</p:attrName>
                                        </p:attrNameLst>
                                      </p:cBhvr>
                                      <p:to>
                                        <a:srgbClr val="FF9933"/>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
                                            <p:txEl>
                                              <p:pRg st="5" end="5"/>
                                            </p:txEl>
                                          </p:spTgt>
                                        </p:tgtEl>
                                        <p:attrNameLst>
                                          <p:attrName>style.visibility</p:attrName>
                                        </p:attrNameLst>
                                      </p:cBhvr>
                                      <p:to>
                                        <p:strVal val="visible"/>
                                      </p:to>
                                    </p:set>
                                    <p:animEffect transition="in" filter="fade">
                                      <p:cBhvr>
                                        <p:cTn id="32" dur="500"/>
                                        <p:tgtEl>
                                          <p:spTgt spid="36">
                                            <p:txEl>
                                              <p:pRg st="5" end="5"/>
                                            </p:txEl>
                                          </p:spTgt>
                                        </p:tgtEl>
                                      </p:cBhvr>
                                    </p:animEffect>
                                  </p:childTnLst>
                                  <p:subTnLst>
                                    <p:animClr clrSpc="rgb" dir="cw">
                                      <p:cBhvr override="childStyle">
                                        <p:cTn dur="1" fill="hold" display="0" masterRel="nextClick" afterEffect="1"/>
                                        <p:tgtEl>
                                          <p:spTgt spid="36">
                                            <p:txEl>
                                              <p:pRg st="5" end="5"/>
                                            </p:txEl>
                                          </p:spTgt>
                                        </p:tgtEl>
                                        <p:attrNameLst>
                                          <p:attrName>ppt_c</p:attrName>
                                        </p:attrNameLst>
                                      </p:cBhvr>
                                      <p:to>
                                        <a:srgbClr val="FF9933"/>
                                      </p:to>
                                    </p:animClr>
                                  </p:sub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6">
                                            <p:txEl>
                                              <p:pRg st="6" end="6"/>
                                            </p:txEl>
                                          </p:spTgt>
                                        </p:tgtEl>
                                        <p:attrNameLst>
                                          <p:attrName>style.visibility</p:attrName>
                                        </p:attrNameLst>
                                      </p:cBhvr>
                                      <p:to>
                                        <p:strVal val="visible"/>
                                      </p:to>
                                    </p:set>
                                    <p:animEffect transition="in" filter="fade">
                                      <p:cBhvr>
                                        <p:cTn id="37" dur="500"/>
                                        <p:tgtEl>
                                          <p:spTgt spid="36">
                                            <p:txEl>
                                              <p:pRg st="6" end="6"/>
                                            </p:txEl>
                                          </p:spTgt>
                                        </p:tgtEl>
                                      </p:cBhvr>
                                    </p:animEffect>
                                  </p:childTnLst>
                                  <p:subTnLst>
                                    <p:animClr clrSpc="rgb" dir="cw">
                                      <p:cBhvr override="childStyle">
                                        <p:cTn dur="1" fill="hold" display="0" masterRel="nextClick" afterEffect="1"/>
                                        <p:tgtEl>
                                          <p:spTgt spid="36">
                                            <p:txEl>
                                              <p:pRg st="6" end="6"/>
                                            </p:txEl>
                                          </p:spTgt>
                                        </p:tgtEl>
                                        <p:attrNameLst>
                                          <p:attrName>ppt_c</p:attrName>
                                        </p:attrNameLst>
                                      </p:cBhvr>
                                      <p:to>
                                        <a:srgbClr val="FF9933"/>
                                      </p:to>
                                    </p:animClr>
                                  </p:sub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6">
                                            <p:txEl>
                                              <p:pRg st="7" end="7"/>
                                            </p:txEl>
                                          </p:spTgt>
                                        </p:tgtEl>
                                        <p:attrNameLst>
                                          <p:attrName>style.visibility</p:attrName>
                                        </p:attrNameLst>
                                      </p:cBhvr>
                                      <p:to>
                                        <p:strVal val="visible"/>
                                      </p:to>
                                    </p:set>
                                    <p:animEffect transition="in" filter="fade">
                                      <p:cBhvr>
                                        <p:cTn id="42" dur="500"/>
                                        <p:tgtEl>
                                          <p:spTgt spid="36">
                                            <p:txEl>
                                              <p:pRg st="7" end="7"/>
                                            </p:txEl>
                                          </p:spTgt>
                                        </p:tgtEl>
                                      </p:cBhvr>
                                    </p:animEffect>
                                  </p:childTnLst>
                                  <p:subTnLst>
                                    <p:animClr clrSpc="rgb" dir="cw">
                                      <p:cBhvr override="childStyle">
                                        <p:cTn dur="1" fill="hold" display="0" masterRel="nextClick" afterEffect="1"/>
                                        <p:tgtEl>
                                          <p:spTgt spid="36">
                                            <p:txEl>
                                              <p:pRg st="7" end="7"/>
                                            </p:txEl>
                                          </p:spTgt>
                                        </p:tgtEl>
                                        <p:attrNameLst>
                                          <p:attrName>ppt_c</p:attrName>
                                        </p:attrNameLst>
                                      </p:cBhvr>
                                      <p:to>
                                        <a:srgbClr val="FF9933"/>
                                      </p:to>
                                    </p:animClr>
                                  </p:sub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6">
                                            <p:txEl>
                                              <p:pRg st="8" end="8"/>
                                            </p:txEl>
                                          </p:spTgt>
                                        </p:tgtEl>
                                        <p:attrNameLst>
                                          <p:attrName>style.visibility</p:attrName>
                                        </p:attrNameLst>
                                      </p:cBhvr>
                                      <p:to>
                                        <p:strVal val="visible"/>
                                      </p:to>
                                    </p:set>
                                    <p:animEffect transition="in" filter="fade">
                                      <p:cBhvr>
                                        <p:cTn id="47" dur="500"/>
                                        <p:tgtEl>
                                          <p:spTgt spid="36">
                                            <p:txEl>
                                              <p:pRg st="8" end="8"/>
                                            </p:txEl>
                                          </p:spTgt>
                                        </p:tgtEl>
                                      </p:cBhvr>
                                    </p:animEffect>
                                  </p:childTnLst>
                                  <p:subTnLst>
                                    <p:animClr clrSpc="rgb" dir="cw">
                                      <p:cBhvr override="childStyle">
                                        <p:cTn dur="1" fill="hold" display="0" masterRel="nextClick" afterEffect="1"/>
                                        <p:tgtEl>
                                          <p:spTgt spid="36">
                                            <p:txEl>
                                              <p:pRg st="8" end="8"/>
                                            </p:txEl>
                                          </p:spTgt>
                                        </p:tgtEl>
                                        <p:attrNameLst>
                                          <p:attrName>ppt_c</p:attrName>
                                        </p:attrNameLst>
                                      </p:cBhvr>
                                      <p:to>
                                        <a:srgbClr val="FF9933"/>
                                      </p:to>
                                    </p:animClr>
                                  </p:sub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 calcmode="lin" valueType="num">
                                      <p:cBhvr>
                                        <p:cTn id="52" dur="500" fill="hold"/>
                                        <p:tgtEl>
                                          <p:spTgt spid="3"/>
                                        </p:tgtEl>
                                        <p:attrNameLst>
                                          <p:attrName>ppt_w</p:attrName>
                                        </p:attrNameLst>
                                      </p:cBhvr>
                                      <p:tavLst>
                                        <p:tav tm="0">
                                          <p:val>
                                            <p:fltVal val="0"/>
                                          </p:val>
                                        </p:tav>
                                        <p:tav tm="100000">
                                          <p:val>
                                            <p:strVal val="#ppt_w"/>
                                          </p:val>
                                        </p:tav>
                                      </p:tavLst>
                                    </p:anim>
                                    <p:anim calcmode="lin" valueType="num">
                                      <p:cBhvr>
                                        <p:cTn id="53" dur="500" fill="hold"/>
                                        <p:tgtEl>
                                          <p:spTgt spid="3"/>
                                        </p:tgtEl>
                                        <p:attrNameLst>
                                          <p:attrName>ppt_h</p:attrName>
                                        </p:attrNameLst>
                                      </p:cBhvr>
                                      <p:tavLst>
                                        <p:tav tm="0">
                                          <p:val>
                                            <p:fltVal val="0"/>
                                          </p:val>
                                        </p:tav>
                                        <p:tav tm="100000">
                                          <p:val>
                                            <p:strVal val="#ppt_h"/>
                                          </p:val>
                                        </p:tav>
                                      </p:tavLst>
                                    </p:anim>
                                    <p:animEffect transition="in" filter="fade">
                                      <p:cBhvr>
                                        <p:cTn id="5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
          <p:cNvSpPr txBox="1">
            <a:spLocks noChangeArrowheads="1"/>
          </p:cNvSpPr>
          <p:nvPr/>
        </p:nvSpPr>
        <p:spPr>
          <a:xfrm>
            <a:off x="119270" y="795527"/>
            <a:ext cx="9024730" cy="3140369"/>
          </a:xfrm>
          <a:prstGeom prst="rect">
            <a:avLst/>
          </a:prstGeom>
          <a:noFill/>
        </p:spPr>
        <p:txBody>
          <a:bodyPr/>
          <a:lstStyle/>
          <a:p>
            <a:pPr marL="342900" indent="-342900">
              <a:buFont typeface="Arial" panose="020B0604020202020204" pitchFamily="34" charset="0"/>
              <a:buChar char="•"/>
            </a:pPr>
            <a:r>
              <a:rPr lang="en-GB" sz="2400" dirty="0">
                <a:solidFill>
                  <a:schemeClr val="bg1"/>
                </a:solidFill>
              </a:rPr>
              <a:t>IEC 61508:Electrical, Electronic &amp; Programmable Electronic Safety-Rated Systems</a:t>
            </a:r>
          </a:p>
          <a:p>
            <a:pPr marL="342900" indent="-342900">
              <a:buFont typeface="Arial" panose="020B0604020202020204" pitchFamily="34" charset="0"/>
              <a:buChar char="•"/>
            </a:pPr>
            <a:endParaRPr lang="en-GB" sz="2400" dirty="0">
              <a:solidFill>
                <a:schemeClr val="bg1"/>
              </a:solidFill>
            </a:endParaRPr>
          </a:p>
          <a:p>
            <a:pPr marL="342900" indent="-342900">
              <a:buFont typeface="Arial" panose="020B0604020202020204" pitchFamily="34" charset="0"/>
              <a:buChar char="•"/>
            </a:pPr>
            <a:r>
              <a:rPr lang="en-GB" sz="2000" cap="all" dirty="0">
                <a:solidFill>
                  <a:schemeClr val="bg1"/>
                </a:solidFill>
              </a:rPr>
              <a:t>ISO 10218-1:2011: </a:t>
            </a:r>
            <a:r>
              <a:rPr lang="en-GB" sz="2000" dirty="0">
                <a:solidFill>
                  <a:schemeClr val="bg1"/>
                </a:solidFill>
              </a:rPr>
              <a:t>Robots and robotic devices — Safety requirements for industrial robots — Part 1: Robots</a:t>
            </a:r>
          </a:p>
          <a:p>
            <a:pPr marL="342900" indent="-342900">
              <a:buFont typeface="Arial" panose="020B0604020202020204" pitchFamily="34" charset="0"/>
              <a:buChar char="•"/>
            </a:pPr>
            <a:endParaRPr lang="en-GB" sz="2400" cap="all" dirty="0">
              <a:solidFill>
                <a:schemeClr val="bg1"/>
              </a:solidFill>
            </a:endParaRPr>
          </a:p>
          <a:p>
            <a:pPr marL="342900" indent="-342900">
              <a:buFont typeface="Arial" panose="020B0604020202020204" pitchFamily="34" charset="0"/>
              <a:buChar char="•"/>
            </a:pPr>
            <a:r>
              <a:rPr lang="en-GB" sz="2400" cap="all" dirty="0">
                <a:solidFill>
                  <a:schemeClr val="bg1"/>
                </a:solidFill>
              </a:rPr>
              <a:t>ISO 13482:2014: </a:t>
            </a:r>
            <a:r>
              <a:rPr lang="en-GB" sz="2400" dirty="0">
                <a:solidFill>
                  <a:schemeClr val="bg1"/>
                </a:solidFill>
              </a:rPr>
              <a:t>Robots and robotic devices — Safety requirements for personal care robots</a:t>
            </a:r>
          </a:p>
          <a:p>
            <a:pPr marL="342900" indent="-342900">
              <a:buFont typeface="Arial" panose="020B0604020202020204" pitchFamily="34" charset="0"/>
              <a:buChar char="•"/>
            </a:pPr>
            <a:endParaRPr lang="en-GB" sz="2400" dirty="0">
              <a:solidFill>
                <a:schemeClr val="bg1"/>
              </a:solidFill>
            </a:endParaRP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endParaRPr lang="en-GB" sz="2400" dirty="0">
              <a:solidFill>
                <a:schemeClr val="bg1"/>
              </a:solidFill>
            </a:endParaRPr>
          </a:p>
          <a:p>
            <a:pPr marL="342900" indent="-342900">
              <a:buFont typeface="Arial" panose="020B0604020202020204" pitchFamily="34" charset="0"/>
              <a:buChar char="•"/>
            </a:pPr>
            <a:endParaRPr lang="en-GB" sz="1800" dirty="0">
              <a:solidFill>
                <a:schemeClr val="bg1"/>
              </a:solidFill>
            </a:endParaRPr>
          </a:p>
          <a:p>
            <a:pPr marL="342900" indent="-342900">
              <a:buFont typeface="Arial" panose="020B0604020202020204" pitchFamily="34" charset="0"/>
              <a:buChar char="•"/>
            </a:pPr>
            <a:endParaRPr lang="en-GB" sz="1800" dirty="0">
              <a:solidFill>
                <a:schemeClr val="bg1"/>
              </a:solidFill>
            </a:endParaRPr>
          </a:p>
          <a:p>
            <a:pPr marL="342900" indent="-342900">
              <a:buFont typeface="Arial" panose="020B0604020202020204" pitchFamily="34" charset="0"/>
              <a:buChar char="•"/>
            </a:pPr>
            <a:endParaRPr lang="en-GB" sz="2000" dirty="0">
              <a:solidFill>
                <a:schemeClr val="bg1"/>
              </a:solidFill>
            </a:endParaRPr>
          </a:p>
          <a:p>
            <a:pPr marL="914400" marR="0" lvl="1" indent="-457200" algn="l" defTabSz="914400" rtl="0" eaLnBrk="0" fontAlgn="base" latinLnBrk="0" hangingPunct="0">
              <a:lnSpc>
                <a:spcPct val="100000"/>
              </a:lnSpc>
              <a:spcBef>
                <a:spcPct val="20000"/>
              </a:spcBef>
              <a:spcAft>
                <a:spcPct val="0"/>
              </a:spcAft>
              <a:buClrTx/>
              <a:buSzTx/>
              <a:buFont typeface="Wingdings" pitchFamily="2" charset="2"/>
              <a:buChar char="§"/>
              <a:tabLst/>
              <a:defRPr/>
            </a:pPr>
            <a:endParaRPr kumimoji="0" lang="en-GB" sz="2000" b="1" i="0" u="none" strike="noStrike" kern="0" cap="none" spc="0" normalizeH="0" baseline="0" noProof="0" dirty="0">
              <a:ln>
                <a:noFill/>
              </a:ln>
              <a:solidFill>
                <a:srgbClr val="FFFFFF"/>
              </a:solidFill>
              <a:effectLst/>
              <a:uLnTx/>
              <a:uFillTx/>
              <a:latin typeface="Arial"/>
              <a:cs typeface="Arial" charset="0"/>
            </a:endParaRPr>
          </a:p>
          <a:p>
            <a:pPr marL="914400" marR="0" lvl="1" indent="-457200" algn="l" defTabSz="914400" rtl="0" eaLnBrk="0" fontAlgn="base" latinLnBrk="0" hangingPunct="0">
              <a:lnSpc>
                <a:spcPct val="100000"/>
              </a:lnSpc>
              <a:spcBef>
                <a:spcPct val="20000"/>
              </a:spcBef>
              <a:spcAft>
                <a:spcPct val="0"/>
              </a:spcAft>
              <a:buClrTx/>
              <a:buSzTx/>
              <a:buFont typeface="Wingdings" pitchFamily="2" charset="2"/>
              <a:buChar char="§"/>
              <a:tabLst/>
              <a:defRPr/>
            </a:pPr>
            <a:endParaRPr kumimoji="0" lang="en-GB" sz="2400" b="1" i="1" u="none" strike="noStrike" kern="0" cap="none" spc="0" normalizeH="0" baseline="0" noProof="0" dirty="0">
              <a:ln>
                <a:noFill/>
              </a:ln>
              <a:solidFill>
                <a:srgbClr val="FFFFFF"/>
              </a:solidFill>
              <a:effectLst/>
              <a:uLnTx/>
              <a:uFillTx/>
              <a:latin typeface="Arial"/>
              <a:ea typeface="+mn-ea"/>
              <a:cs typeface="Arial" charset="0"/>
            </a:endParaRPr>
          </a:p>
        </p:txBody>
      </p:sp>
      <p:sp>
        <p:nvSpPr>
          <p:cNvPr id="4" name="Rectangle 3"/>
          <p:cNvSpPr/>
          <p:nvPr/>
        </p:nvSpPr>
        <p:spPr>
          <a:xfrm>
            <a:off x="879474" y="-110090"/>
            <a:ext cx="7385050" cy="711200"/>
          </a:xfrm>
          <a:prstGeom prst="rect">
            <a:avLst/>
          </a:prstGeom>
          <a:noFill/>
          <a:ln w="28575">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Arial"/>
                <a:ea typeface="+mn-ea"/>
                <a:cs typeface="+mn-cs"/>
              </a:rPr>
              <a:t>Some key standards</a:t>
            </a:r>
          </a:p>
        </p:txBody>
      </p:sp>
    </p:spTree>
    <p:custDataLst>
      <p:tags r:id="rId1"/>
    </p:custDataLst>
    <p:extLst>
      <p:ext uri="{BB962C8B-B14F-4D97-AF65-F5344CB8AC3E}">
        <p14:creationId xmlns:p14="http://schemas.microsoft.com/office/powerpoint/2010/main" val="5536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
            <a:ext cx="9153228" cy="1716681"/>
          </a:xfrm>
          <a:prstGeom prst="rect">
            <a:avLst/>
          </a:prstGeom>
          <a:noFill/>
          <a:ln>
            <a:noFill/>
          </a:ln>
        </p:spPr>
      </p:pic>
      <p:sp>
        <p:nvSpPr>
          <p:cNvPr id="5" name="Rectangle 4"/>
          <p:cNvSpPr/>
          <p:nvPr/>
        </p:nvSpPr>
        <p:spPr>
          <a:xfrm>
            <a:off x="2304256" y="5894698"/>
            <a:ext cx="4572000" cy="584775"/>
          </a:xfrm>
          <a:prstGeom prst="rect">
            <a:avLst/>
          </a:prstGeom>
        </p:spPr>
        <p:txBody>
          <a:bodyPr>
            <a:spAutoFit/>
          </a:bodyPr>
          <a:lstStyle/>
          <a:p>
            <a:pPr algn="ctr"/>
            <a:r>
              <a:rPr lang="en-GB" sz="1600" dirty="0">
                <a:solidFill>
                  <a:srgbClr val="FFFFFF"/>
                </a:solidFill>
                <a:latin typeface="Trebuchet MS" pitchFamily="34" charset="0"/>
              </a:rPr>
              <a:t>ron.bell@esc.uk.net</a:t>
            </a:r>
          </a:p>
          <a:p>
            <a:pPr algn="ctr"/>
            <a:r>
              <a:rPr lang="en-GB" sz="1600" dirty="0">
                <a:solidFill>
                  <a:srgbClr val="FFFFFF"/>
                </a:solidFill>
                <a:latin typeface="Trebuchet MS" pitchFamily="34" charset="0"/>
              </a:rPr>
              <a:t>www.esc.uk.net</a:t>
            </a:r>
          </a:p>
        </p:txBody>
      </p:sp>
      <p:sp>
        <p:nvSpPr>
          <p:cNvPr id="6" name="TextBox 5"/>
          <p:cNvSpPr txBox="1"/>
          <p:nvPr/>
        </p:nvSpPr>
        <p:spPr>
          <a:xfrm>
            <a:off x="135802" y="6011501"/>
            <a:ext cx="449162" cy="523220"/>
          </a:xfrm>
          <a:prstGeom prst="rect">
            <a:avLst/>
          </a:prstGeom>
          <a:noFill/>
        </p:spPr>
        <p:txBody>
          <a:bodyPr wrap="none" rtlCol="0">
            <a:spAutoFit/>
          </a:bodyPr>
          <a:lstStyle/>
          <a:p>
            <a:r>
              <a:rPr lang="en-GB" sz="2800" dirty="0">
                <a:solidFill>
                  <a:srgbClr val="FFFFFF"/>
                </a:solidFill>
              </a:rPr>
              <a:t>©</a:t>
            </a:r>
            <a:endParaRPr lang="en-GB" sz="1800" dirty="0">
              <a:solidFill>
                <a:srgbClr val="FFFFFF"/>
              </a:solidFill>
            </a:endParaRPr>
          </a:p>
        </p:txBody>
      </p:sp>
      <p:cxnSp>
        <p:nvCxnSpPr>
          <p:cNvPr id="7" name="Straight Connector 6"/>
          <p:cNvCxnSpPr/>
          <p:nvPr/>
        </p:nvCxnSpPr>
        <p:spPr>
          <a:xfrm flipV="1">
            <a:off x="0" y="1705968"/>
            <a:ext cx="9144000" cy="2729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Rectangle 4"/>
          <p:cNvSpPr txBox="1">
            <a:spLocks noChangeArrowheads="1"/>
          </p:cNvSpPr>
          <p:nvPr/>
        </p:nvSpPr>
        <p:spPr>
          <a:xfrm>
            <a:off x="1814049" y="3038169"/>
            <a:ext cx="5265176" cy="693173"/>
          </a:xfrm>
          <a:prstGeom prst="rect">
            <a:avLst/>
          </a:prstGeom>
          <a:solidFill>
            <a:srgbClr val="C00000"/>
          </a:solidFill>
          <a:ln w="28575">
            <a:solidFill>
              <a:srgbClr val="C00000"/>
            </a:solidFill>
          </a:ln>
        </p:spPr>
        <p:txBody>
          <a:bodyPr/>
          <a:lstStyle/>
          <a:p>
            <a:pPr algn="ctr">
              <a:defRPr/>
            </a:pPr>
            <a:r>
              <a:rPr lang="en-GB" sz="4000" dirty="0">
                <a:solidFill>
                  <a:schemeClr val="bg1"/>
                </a:solidFill>
                <a:effectLst>
                  <a:outerShdw blurRad="38100" dist="38100" dir="2700000" algn="tl">
                    <a:srgbClr val="000000"/>
                  </a:outerShdw>
                </a:effectLst>
                <a:latin typeface="Arial" charset="0"/>
              </a:rPr>
              <a:t>Thank you</a:t>
            </a:r>
          </a:p>
        </p:txBody>
      </p:sp>
    </p:spTree>
    <p:custDataLst>
      <p:tags r:id="rId1"/>
    </p:custDataLst>
    <p:extLst>
      <p:ext uri="{BB962C8B-B14F-4D97-AF65-F5344CB8AC3E}">
        <p14:creationId xmlns:p14="http://schemas.microsoft.com/office/powerpoint/2010/main" val="400720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PROJECT_OPEN" val="0"/>
  <p:tag name="ARTICULATE_SLIDE_COUNT" val="79"/>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1" i="0" u="none" strike="noStrike" cap="none" normalizeH="0" baseline="0" smtClean="0">
            <a:ln>
              <a:noFill/>
            </a:ln>
            <a:solidFill>
              <a:srgbClr val="333333"/>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1" i="0" u="none" strike="noStrike" cap="none" normalizeH="0" baseline="0" smtClean="0">
            <a:ln>
              <a:noFill/>
            </a:ln>
            <a:solidFill>
              <a:srgbClr val="333333"/>
            </a:solidFill>
            <a:effectLst>
              <a:outerShdw blurRad="38100" dist="38100" dir="2700000" algn="tl">
                <a:srgbClr val="000000">
                  <a:alpha val="43137"/>
                </a:srgbClr>
              </a:outerShdw>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ec_blue_transmission">
  <a:themeElements>
    <a:clrScheme name="iec_blue_transmiss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ec_blue_transmission">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800" b="0" i="0" u="none" strike="noStrike" cap="none" normalizeH="0" baseline="0" smtClean="0">
            <a:ln>
              <a:noFill/>
            </a:ln>
            <a:solidFill>
              <a:srgbClr val="58585A"/>
            </a:solidFill>
            <a:effectLst/>
            <a:latin typeface="Arial" charset="0"/>
            <a:ea typeface="Osaka" pitchFamily="-92"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800" b="0" i="0" u="none" strike="noStrike" cap="none" normalizeH="0" baseline="0" smtClean="0">
            <a:ln>
              <a:noFill/>
            </a:ln>
            <a:solidFill>
              <a:srgbClr val="58585A"/>
            </a:solidFill>
            <a:effectLst/>
            <a:latin typeface="Arial" charset="0"/>
            <a:ea typeface="Osaka" pitchFamily="-92" charset="-128"/>
          </a:defRPr>
        </a:defPPr>
      </a:lstStyle>
    </a:lnDef>
  </a:objectDefaults>
  <a:extraClrSchemeLst>
    <a:extraClrScheme>
      <a:clrScheme name="iec_blue_transmiss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ec_blue_transmiss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ec_blue_transmiss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ec_blue_transmiss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ec_blue_transmiss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ec_blue_transmiss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ec_blue_transmiss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ec_blue_transmiss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ec_blue_transmiss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ec_blue_transmiss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ec_blue_transmiss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ec_blue_transmiss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5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smtClean="0">
            <a:ln>
              <a:noFill/>
            </a:ln>
            <a:solidFill>
              <a:srgbClr val="333333"/>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smtClean="0">
            <a:ln>
              <a:noFill/>
            </a:ln>
            <a:solidFill>
              <a:srgbClr val="333333"/>
            </a:solidFill>
            <a:effectLst>
              <a:outerShdw blurRad="38100" dist="38100" dir="2700000" algn="tl">
                <a:srgbClr val="000000">
                  <a:alpha val="43137"/>
                </a:srgbClr>
              </a:outerShdw>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C:\HSE32BIT\Templates\Blank Presentation.pot</Template>
  <TotalTime>33162</TotalTime>
  <Words>553</Words>
  <Application>Microsoft Office PowerPoint</Application>
  <PresentationFormat>On-screen Show (4:3)</PresentationFormat>
  <Paragraphs>72</Paragraphs>
  <Slides>8</Slides>
  <Notes>8</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8</vt:i4>
      </vt:variant>
    </vt:vector>
  </HeadingPairs>
  <TitlesOfParts>
    <vt:vector size="21" baseType="lpstr">
      <vt:lpstr>Arial</vt:lpstr>
      <vt:lpstr>Calibri</vt:lpstr>
      <vt:lpstr>Trebuchet MS</vt:lpstr>
      <vt:lpstr>Wingdings</vt:lpstr>
      <vt:lpstr>Blank Presentation</vt:lpstr>
      <vt:lpstr>iec_blue_transmission</vt:lpstr>
      <vt:lpstr>1_Custom Design</vt:lpstr>
      <vt:lpstr>2_Custom Design</vt:lpstr>
      <vt:lpstr>3_Custom Design</vt:lpstr>
      <vt:lpstr>4_Custom Design</vt:lpstr>
      <vt:lpstr>5_Custom Design</vt:lpstr>
      <vt:lpstr>10_Custom Design</vt:lpstr>
      <vt:lpstr>5_Blank Presentation</vt:lpstr>
      <vt:lpstr>PowerPoint Presentation</vt:lpstr>
      <vt:lpstr>What is functional safety?</vt:lpstr>
      <vt:lpstr>What is functional safety?</vt:lpstr>
      <vt:lpstr>PowerPoint Presentation</vt:lpstr>
      <vt:lpstr>PowerPoint Presentation</vt:lpstr>
      <vt:lpstr>PowerPoint Presentation</vt:lpstr>
      <vt:lpstr>PowerPoint Presentation</vt:lpstr>
      <vt:lpstr>PowerPoint Presentation</vt:lpstr>
    </vt:vector>
  </TitlesOfParts>
  <Company>RBC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Ron Bell Consulting Ltd</dc:creator>
  <cp:lastModifiedBy>Ron Bell</cp:lastModifiedBy>
  <cp:revision>1021</cp:revision>
  <cp:lastPrinted>2019-11-12T09:25:51Z</cp:lastPrinted>
  <dcterms:created xsi:type="dcterms:W3CDTF">2000-08-12T10:09:06Z</dcterms:created>
  <dcterms:modified xsi:type="dcterms:W3CDTF">2019-11-12T14:27:48Z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0FD915A9-B787-4952-98FF-E13DA0A8FB41</vt:lpwstr>
  </property>
  <property fmtid="{D5CDD505-2E9C-101B-9397-08002B2CF9AE}" pid="3" name="ArticulatePath">
    <vt:lpwstr>session 1_11 2013</vt:lpwstr>
  </property>
</Properties>
</file>