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0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2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0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88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01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8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2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15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8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3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01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7C0FD-3B9A-6D46-B8BF-D4387839B004}" type="datetimeFigureOut">
              <a:rPr lang="en-US" smtClean="0"/>
              <a:t>5/19/13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2F1B4-5D2E-BC4D-B29B-9C2AB0F50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9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6937" y="274638"/>
            <a:ext cx="8678054" cy="7365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6937" y="1199342"/>
            <a:ext cx="8678054" cy="502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6937" y="6356350"/>
            <a:ext cx="23438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7C0FD-3B9A-6D46-B8BF-D4387839B004}" type="datetimeFigureOut">
              <a:rPr lang="en-US" smtClean="0"/>
              <a:t>5/19/13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199" y="6356350"/>
            <a:ext cx="23717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2F1B4-5D2E-BC4D-B29B-9C2AB0F501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19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ASSURE 2013 Wrap 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We’ve seen </a:t>
            </a:r>
          </a:p>
          <a:p>
            <a:pPr lvl="1"/>
            <a:r>
              <a:rPr lang="en-US" sz="2000" dirty="0" smtClean="0"/>
              <a:t>Some interesting papers on Notations, Application and Techniques</a:t>
            </a:r>
          </a:p>
          <a:p>
            <a:pPr lvl="1"/>
            <a:r>
              <a:rPr lang="en-US" sz="2000" dirty="0" smtClean="0"/>
              <a:t>We’ve also seen some interesting tool demonstrations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Well-involved panel discussion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Thank you for contributing to a successful workshop. </a:t>
            </a:r>
          </a:p>
          <a:p>
            <a:endParaRPr lang="en-US" sz="2400" dirty="0" smtClean="0"/>
          </a:p>
          <a:p>
            <a:r>
              <a:rPr lang="en-US" sz="2400" dirty="0" smtClean="0"/>
              <a:t>Please e-mail your slides: </a:t>
            </a:r>
            <a:r>
              <a:rPr lang="en-US" sz="2400" dirty="0" err="1" smtClean="0"/>
              <a:t>ganesh.pai</a:t>
            </a:r>
            <a:r>
              <a:rPr lang="en-US" sz="2400" err="1" smtClean="0"/>
              <a:t>@</a:t>
            </a:r>
            <a:r>
              <a:rPr lang="en-US" sz="2400" smtClean="0"/>
              <a:t>nasa.gov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We want to continue the ASSURE workshop series. We will be sending you an e-mail with request for feedback.</a:t>
            </a:r>
          </a:p>
          <a:p>
            <a:pPr lvl="1"/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115467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69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ASSURE 2013 Wrap Up</vt:lpstr>
    </vt:vector>
  </TitlesOfParts>
  <Company>(ARC-NNA10DE83C) [SGT, INC]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Ganesh Pai </dc:creator>
  <cp:lastModifiedBy>Ganesh Pai </cp:lastModifiedBy>
  <cp:revision>8</cp:revision>
  <dcterms:created xsi:type="dcterms:W3CDTF">2013-05-19T15:39:54Z</dcterms:created>
  <dcterms:modified xsi:type="dcterms:W3CDTF">2013-05-20T00:48:47Z</dcterms:modified>
</cp:coreProperties>
</file>