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 showGuides="1">
      <p:cViewPr varScale="1">
        <p:scale>
          <a:sx n="91" d="100"/>
          <a:sy n="91" d="100"/>
        </p:scale>
        <p:origin x="-264" y="-104"/>
      </p:cViewPr>
      <p:guideLst>
        <p:guide orient="horz"/>
        <p:guide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E781F7-8CC7-A145-9EF2-5BAD852118DE}" type="datetimeFigureOut">
              <a:rPr lang="en-US" smtClean="0"/>
              <a:t>2013-05-19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CED845-C5FA-0747-9F62-894978DE2AD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833686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E781F7-8CC7-A145-9EF2-5BAD852118DE}" type="datetimeFigureOut">
              <a:rPr lang="en-US" smtClean="0"/>
              <a:t>2013-05-19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CED845-C5FA-0747-9F62-894978DE2AD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852003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E781F7-8CC7-A145-9EF2-5BAD852118DE}" type="datetimeFigureOut">
              <a:rPr lang="en-US" smtClean="0"/>
              <a:t>2013-05-19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CED845-C5FA-0747-9F62-894978DE2AD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700847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E781F7-8CC7-A145-9EF2-5BAD852118DE}" type="datetimeFigureOut">
              <a:rPr lang="en-US" smtClean="0"/>
              <a:t>2013-05-19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CED845-C5FA-0747-9F62-894978DE2AD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067424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E781F7-8CC7-A145-9EF2-5BAD852118DE}" type="datetimeFigureOut">
              <a:rPr lang="en-US" smtClean="0"/>
              <a:t>2013-05-19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CED845-C5FA-0747-9F62-894978DE2AD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049077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E781F7-8CC7-A145-9EF2-5BAD852118DE}" type="datetimeFigureOut">
              <a:rPr lang="en-US" smtClean="0"/>
              <a:t>2013-05-19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CED845-C5FA-0747-9F62-894978DE2AD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311931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E781F7-8CC7-A145-9EF2-5BAD852118DE}" type="datetimeFigureOut">
              <a:rPr lang="en-US" smtClean="0"/>
              <a:t>2013-05-19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CED845-C5FA-0747-9F62-894978DE2AD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566754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E781F7-8CC7-A145-9EF2-5BAD852118DE}" type="datetimeFigureOut">
              <a:rPr lang="en-US" smtClean="0"/>
              <a:t>2013-05-19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CED845-C5FA-0747-9F62-894978DE2AD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76252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E781F7-8CC7-A145-9EF2-5BAD852118DE}" type="datetimeFigureOut">
              <a:rPr lang="en-US" smtClean="0"/>
              <a:t>2013-05-19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CED845-C5FA-0747-9F62-894978DE2AD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352653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E781F7-8CC7-A145-9EF2-5BAD852118DE}" type="datetimeFigureOut">
              <a:rPr lang="en-US" smtClean="0"/>
              <a:t>2013-05-19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CED845-C5FA-0747-9F62-894978DE2AD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218601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E781F7-8CC7-A145-9EF2-5BAD852118DE}" type="datetimeFigureOut">
              <a:rPr lang="en-US" smtClean="0"/>
              <a:t>2013-05-19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CED845-C5FA-0747-9F62-894978DE2AD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693671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E781F7-8CC7-A145-9EF2-5BAD852118DE}" type="datetimeFigureOut">
              <a:rPr lang="en-US" smtClean="0"/>
              <a:t>2013-05-19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CED845-C5FA-0747-9F62-894978DE2AD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35525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5594" y="181437"/>
            <a:ext cx="8791637" cy="6573631"/>
          </a:xfrm>
        </p:spPr>
        <p:txBody>
          <a:bodyPr>
            <a:noAutofit/>
          </a:bodyPr>
          <a:lstStyle/>
          <a:p>
            <a:pPr marL="342900" indent="-342900" algn="l">
              <a:buFont typeface="Arial"/>
              <a:buChar char="•"/>
            </a:pPr>
            <a:r>
              <a:rPr lang="en-GB" sz="2400" dirty="0" smtClean="0">
                <a:solidFill>
                  <a:schemeClr val="tx1"/>
                </a:solidFill>
              </a:rPr>
              <a:t>Product focused – people and process provide confidence</a:t>
            </a:r>
          </a:p>
          <a:p>
            <a:pPr marL="800100" lvl="1" indent="-342900" algn="l">
              <a:buFont typeface="Arial"/>
              <a:buChar char="•"/>
            </a:pPr>
            <a:r>
              <a:rPr lang="en-GB" sz="2000" dirty="0" smtClean="0">
                <a:solidFill>
                  <a:schemeClr val="tx1"/>
                </a:solidFill>
              </a:rPr>
              <a:t>Suffers from same challenges as other product focused approaches </a:t>
            </a:r>
          </a:p>
          <a:p>
            <a:pPr marL="800100" lvl="1" indent="-342900" algn="l">
              <a:buFont typeface="Arial"/>
              <a:buChar char="•"/>
            </a:pPr>
            <a:r>
              <a:rPr lang="en-GB" sz="2000" dirty="0" smtClean="0">
                <a:solidFill>
                  <a:schemeClr val="tx1"/>
                </a:solidFill>
              </a:rPr>
              <a:t>Does it have advantages?  Can we present these in an assurance case?</a:t>
            </a:r>
          </a:p>
          <a:p>
            <a:pPr marL="342900" indent="-342900" algn="l">
              <a:buFont typeface="Arial"/>
              <a:buChar char="•"/>
            </a:pPr>
            <a:r>
              <a:rPr lang="en-GB" sz="2400" dirty="0" smtClean="0">
                <a:solidFill>
                  <a:schemeClr val="tx1"/>
                </a:solidFill>
              </a:rPr>
              <a:t>Evidence</a:t>
            </a:r>
          </a:p>
          <a:p>
            <a:pPr marL="800100" lvl="1" indent="-342900" algn="l">
              <a:buFont typeface="Arial"/>
              <a:buChar char="•"/>
            </a:pPr>
            <a:r>
              <a:rPr lang="en-GB" sz="2000" dirty="0" smtClean="0">
                <a:solidFill>
                  <a:schemeClr val="tx1"/>
                </a:solidFill>
              </a:rPr>
              <a:t>What is it?</a:t>
            </a:r>
          </a:p>
          <a:p>
            <a:pPr marL="800100" lvl="1" indent="-342900" algn="l">
              <a:buFont typeface="Arial"/>
              <a:buChar char="•"/>
            </a:pPr>
            <a:r>
              <a:rPr lang="en-GB" sz="2000" dirty="0" smtClean="0">
                <a:solidFill>
                  <a:schemeClr val="tx1"/>
                </a:solidFill>
              </a:rPr>
              <a:t>How do we evaluate the evidence?</a:t>
            </a:r>
          </a:p>
          <a:p>
            <a:pPr marL="800100" lvl="1" indent="-342900" algn="l">
              <a:buFont typeface="Arial"/>
              <a:buChar char="•"/>
            </a:pPr>
            <a:r>
              <a:rPr lang="en-GB" sz="2000" dirty="0" smtClean="0">
                <a:solidFill>
                  <a:schemeClr val="tx1"/>
                </a:solidFill>
              </a:rPr>
              <a:t>Do we know enough about software to do this well?</a:t>
            </a:r>
          </a:p>
          <a:p>
            <a:pPr marL="342900" indent="-342900" algn="l">
              <a:buFont typeface="Arial"/>
              <a:buChar char="•"/>
            </a:pPr>
            <a:r>
              <a:rPr lang="en-GB" sz="2400" dirty="0" smtClean="0">
                <a:solidFill>
                  <a:schemeClr val="tx1"/>
                </a:solidFill>
              </a:rPr>
              <a:t>Why do I see so many cases in which the (near) top level claim argues over hazards?</a:t>
            </a:r>
          </a:p>
          <a:p>
            <a:pPr marL="800100" lvl="1" indent="-342900" algn="l">
              <a:buFont typeface="Arial"/>
              <a:buChar char="•"/>
            </a:pPr>
            <a:r>
              <a:rPr lang="en-GB" sz="2000" dirty="0" smtClean="0">
                <a:solidFill>
                  <a:schemeClr val="tx1"/>
                </a:solidFill>
              </a:rPr>
              <a:t>Is there a better way?</a:t>
            </a:r>
          </a:p>
          <a:p>
            <a:pPr marL="342900" indent="-342900" algn="l">
              <a:buFont typeface="Arial"/>
              <a:buChar char="•"/>
            </a:pPr>
            <a:r>
              <a:rPr lang="en-GB" sz="2400" dirty="0" smtClean="0">
                <a:solidFill>
                  <a:schemeClr val="tx1"/>
                </a:solidFill>
              </a:rPr>
              <a:t>VIDALAB</a:t>
            </a:r>
          </a:p>
          <a:p>
            <a:pPr marL="342900" indent="-342900" algn="l">
              <a:buFont typeface="Arial"/>
              <a:buChar char="•"/>
            </a:pPr>
            <a:r>
              <a:rPr lang="en-GB" sz="2400" dirty="0" smtClean="0">
                <a:solidFill>
                  <a:schemeClr val="tx1"/>
                </a:solidFill>
              </a:rPr>
              <a:t>Believe it is just as important to have 3</a:t>
            </a:r>
            <a:r>
              <a:rPr lang="en-GB" sz="2400" baseline="30000" dirty="0" smtClean="0">
                <a:solidFill>
                  <a:schemeClr val="tx1"/>
                </a:solidFill>
              </a:rPr>
              <a:t>rd</a:t>
            </a:r>
            <a:r>
              <a:rPr lang="en-GB" sz="2400" dirty="0" smtClean="0">
                <a:solidFill>
                  <a:schemeClr val="tx1"/>
                </a:solidFill>
              </a:rPr>
              <a:t> party evaluation of the assurance case as it is to develop the case </a:t>
            </a:r>
          </a:p>
          <a:p>
            <a:pPr marL="800100" lvl="1" indent="-342900" algn="l">
              <a:buFont typeface="Arial"/>
              <a:buChar char="•"/>
            </a:pPr>
            <a:r>
              <a:rPr lang="en-GB" sz="2000" dirty="0" smtClean="0">
                <a:solidFill>
                  <a:schemeClr val="tx1"/>
                </a:solidFill>
              </a:rPr>
              <a:t>Effective review would be facilitated by</a:t>
            </a:r>
          </a:p>
          <a:p>
            <a:pPr marL="1257300" lvl="2" indent="-342900" algn="l">
              <a:buFont typeface="Arial"/>
              <a:buChar char="•"/>
            </a:pPr>
            <a:r>
              <a:rPr lang="en-GB" sz="1800" dirty="0" smtClean="0">
                <a:solidFill>
                  <a:schemeClr val="tx1"/>
                </a:solidFill>
              </a:rPr>
              <a:t>Prescription</a:t>
            </a:r>
          </a:p>
          <a:p>
            <a:pPr marL="1257300" lvl="2" indent="-342900" algn="l">
              <a:buFont typeface="Arial"/>
              <a:buChar char="•"/>
            </a:pPr>
            <a:r>
              <a:rPr lang="en-GB" sz="1800" dirty="0" smtClean="0">
                <a:solidFill>
                  <a:schemeClr val="tx1"/>
                </a:solidFill>
              </a:rPr>
              <a:t>Domain specific templates</a:t>
            </a:r>
          </a:p>
          <a:p>
            <a:pPr marL="342900" indent="-342900" algn="l">
              <a:buFont typeface="Arial"/>
              <a:buChar char="•"/>
            </a:pPr>
            <a:endParaRPr lang="en-GB" sz="1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685860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113</Words>
  <Application>Microsoft Macintosh PowerPoint</Application>
  <PresentationFormat>On-screen Show (4:3)</PresentationFormat>
  <Paragraphs>14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McMaster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Alan Wassyng</dc:creator>
  <cp:lastModifiedBy>Alan Wassyng</cp:lastModifiedBy>
  <cp:revision>2</cp:revision>
  <dcterms:created xsi:type="dcterms:W3CDTF">2013-05-19T22:49:58Z</dcterms:created>
  <dcterms:modified xsi:type="dcterms:W3CDTF">2013-05-19T23:07:39Z</dcterms:modified>
</cp:coreProperties>
</file>